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6"/>
  </p:notesMasterIdLst>
  <p:sldIdLst>
    <p:sldId id="280" r:id="rId2"/>
    <p:sldId id="285" r:id="rId3"/>
    <p:sldId id="288" r:id="rId4"/>
    <p:sldId id="281" r:id="rId5"/>
    <p:sldId id="289" r:id="rId6"/>
    <p:sldId id="286" r:id="rId7"/>
    <p:sldId id="277" r:id="rId8"/>
    <p:sldId id="287" r:id="rId9"/>
    <p:sldId id="264" r:id="rId10"/>
    <p:sldId id="282" r:id="rId11"/>
    <p:sldId id="283" r:id="rId12"/>
    <p:sldId id="266" r:id="rId13"/>
    <p:sldId id="284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38" autoAdjust="0"/>
  </p:normalViewPr>
  <p:slideViewPr>
    <p:cSldViewPr>
      <p:cViewPr varScale="1">
        <p:scale>
          <a:sx n="87" d="100"/>
          <a:sy n="87" d="100"/>
        </p:scale>
        <p:origin x="-106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41DED2-CF93-45E1-89FA-19F3DA959B3D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16DF0B57-EDD1-4A22-A07B-FEF44D8449E8}">
      <dgm:prSet phldrT="[Текст]" custT="1"/>
      <dgm:spPr/>
      <dgm:t>
        <a:bodyPr/>
        <a:lstStyle/>
        <a:p>
          <a:endParaRPr lang="ru-RU" sz="3600" b="1" i="1" u="none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endParaRPr lang="ru-RU" sz="3600" b="1" i="1" u="none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endParaRPr lang="ru-RU" sz="3600" b="1" i="1" u="none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endParaRPr lang="ru-RU" sz="3600" b="1" i="1" u="none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ru-RU" sz="3600" b="1" i="1" u="none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Актуальність</a:t>
          </a:r>
          <a:r>
            <a:rPr lang="ru-RU" sz="3600" i="0" u="none" dirty="0" smtClean="0"/>
            <a:t/>
          </a:r>
          <a:br>
            <a:rPr lang="ru-RU" sz="3600" i="0" u="none" dirty="0" smtClean="0"/>
          </a:br>
          <a:endParaRPr lang="ru-RU" sz="3600" i="0" u="none" dirty="0"/>
        </a:p>
      </dgm:t>
    </dgm:pt>
    <dgm:pt modelId="{4EEC4169-591D-4268-A40A-E231AC1E9D2F}" type="sibTrans" cxnId="{2980CBC6-553A-4B36-89B0-C8E0C98D6E42}">
      <dgm:prSet/>
      <dgm:spPr/>
      <dgm:t>
        <a:bodyPr/>
        <a:lstStyle/>
        <a:p>
          <a:endParaRPr lang="ru-RU"/>
        </a:p>
      </dgm:t>
    </dgm:pt>
    <dgm:pt modelId="{DC4EA5FF-3E82-49F9-BE9D-094FB453392A}" type="parTrans" cxnId="{2980CBC6-553A-4B36-89B0-C8E0C98D6E42}">
      <dgm:prSet/>
      <dgm:spPr/>
      <dgm:t>
        <a:bodyPr/>
        <a:lstStyle/>
        <a:p>
          <a:endParaRPr lang="ru-RU"/>
        </a:p>
      </dgm:t>
    </dgm:pt>
    <dgm:pt modelId="{C01D20B5-46E1-4C05-9C25-856CB3232D30}">
      <dgm:prSet phldrT="[Текст]"/>
      <dgm:spPr/>
      <dgm:t>
        <a:bodyPr/>
        <a:lstStyle/>
        <a:p>
          <a:r>
            <a:rPr lang="uk-UA" b="1" i="1" dirty="0" smtClean="0">
              <a:solidFill>
                <a:schemeClr val="bg1"/>
              </a:solidFill>
            </a:rPr>
            <a:t>Завданням навчання географії в школі є формування систематизованих знань про навколишній світ, ознайомлення з основними здобутками в географічній науці, оволодіння географічною культурою. </a:t>
          </a:r>
          <a:endParaRPr lang="ru-RU" dirty="0">
            <a:solidFill>
              <a:schemeClr val="bg1"/>
            </a:solidFill>
          </a:endParaRPr>
        </a:p>
      </dgm:t>
    </dgm:pt>
    <dgm:pt modelId="{757D5ED3-9B81-4114-82D3-FBB6B3484BDD}" type="sibTrans" cxnId="{EF2BDBD4-7945-44F6-94E5-76CB9FE542E3}">
      <dgm:prSet/>
      <dgm:spPr/>
      <dgm:t>
        <a:bodyPr/>
        <a:lstStyle/>
        <a:p>
          <a:endParaRPr lang="ru-RU"/>
        </a:p>
      </dgm:t>
    </dgm:pt>
    <dgm:pt modelId="{8D749E74-B7CD-490F-882D-AC864599CACA}" type="parTrans" cxnId="{EF2BDBD4-7945-44F6-94E5-76CB9FE542E3}">
      <dgm:prSet/>
      <dgm:spPr/>
      <dgm:t>
        <a:bodyPr/>
        <a:lstStyle/>
        <a:p>
          <a:endParaRPr lang="ru-RU"/>
        </a:p>
      </dgm:t>
    </dgm:pt>
    <dgm:pt modelId="{5EBE2529-2F21-4D60-981C-3C75C360A6F4}" type="pres">
      <dgm:prSet presAssocID="{8A41DED2-CF93-45E1-89FA-19F3DA959B3D}" presName="Name0" presStyleCnt="0">
        <dgm:presLayoutVars>
          <dgm:dir/>
          <dgm:animLvl val="lvl"/>
          <dgm:resizeHandles val="exact"/>
        </dgm:presLayoutVars>
      </dgm:prSet>
      <dgm:spPr/>
    </dgm:pt>
    <dgm:pt modelId="{F113312A-2533-488B-ADCB-8E872918E545}" type="pres">
      <dgm:prSet presAssocID="{16DF0B57-EDD1-4A22-A07B-FEF44D8449E8}" presName="Name8" presStyleCnt="0"/>
      <dgm:spPr/>
    </dgm:pt>
    <dgm:pt modelId="{316E608F-5052-4CF1-8BE8-6351319A1479}" type="pres">
      <dgm:prSet presAssocID="{16DF0B57-EDD1-4A22-A07B-FEF44D8449E8}" presName="level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23F30E-2C97-4AB5-B9D7-6A67316BA019}" type="pres">
      <dgm:prSet presAssocID="{16DF0B57-EDD1-4A22-A07B-FEF44D8449E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EE9A25-C7B3-43CB-925F-E82043252949}" type="pres">
      <dgm:prSet presAssocID="{C01D20B5-46E1-4C05-9C25-856CB3232D30}" presName="Name8" presStyleCnt="0"/>
      <dgm:spPr/>
    </dgm:pt>
    <dgm:pt modelId="{AB1F0E0F-D241-4288-91B7-3D5F25B85ED6}" type="pres">
      <dgm:prSet presAssocID="{C01D20B5-46E1-4C05-9C25-856CB3232D30}" presName="level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D47A62-067F-411F-8067-E052A57A968E}" type="pres">
      <dgm:prSet presAssocID="{C01D20B5-46E1-4C05-9C25-856CB3232D3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6C23C6-0966-4A84-A199-852CAE743BE0}" type="presOf" srcId="{C01D20B5-46E1-4C05-9C25-856CB3232D30}" destId="{AB1F0E0F-D241-4288-91B7-3D5F25B85ED6}" srcOrd="0" destOrd="0" presId="urn:microsoft.com/office/officeart/2005/8/layout/pyramid1"/>
    <dgm:cxn modelId="{360313E5-6762-49BF-9248-753A573EC466}" type="presOf" srcId="{16DF0B57-EDD1-4A22-A07B-FEF44D8449E8}" destId="{1D23F30E-2C97-4AB5-B9D7-6A67316BA019}" srcOrd="1" destOrd="0" presId="urn:microsoft.com/office/officeart/2005/8/layout/pyramid1"/>
    <dgm:cxn modelId="{EF2BDBD4-7945-44F6-94E5-76CB9FE542E3}" srcId="{8A41DED2-CF93-45E1-89FA-19F3DA959B3D}" destId="{C01D20B5-46E1-4C05-9C25-856CB3232D30}" srcOrd="1" destOrd="0" parTransId="{8D749E74-B7CD-490F-882D-AC864599CACA}" sibTransId="{757D5ED3-9B81-4114-82D3-FBB6B3484BDD}"/>
    <dgm:cxn modelId="{2980CBC6-553A-4B36-89B0-C8E0C98D6E42}" srcId="{8A41DED2-CF93-45E1-89FA-19F3DA959B3D}" destId="{16DF0B57-EDD1-4A22-A07B-FEF44D8449E8}" srcOrd="0" destOrd="0" parTransId="{DC4EA5FF-3E82-49F9-BE9D-094FB453392A}" sibTransId="{4EEC4169-591D-4268-A40A-E231AC1E9D2F}"/>
    <dgm:cxn modelId="{D5276B80-6B53-4E93-BE15-971864076B04}" type="presOf" srcId="{16DF0B57-EDD1-4A22-A07B-FEF44D8449E8}" destId="{316E608F-5052-4CF1-8BE8-6351319A1479}" srcOrd="0" destOrd="0" presId="urn:microsoft.com/office/officeart/2005/8/layout/pyramid1"/>
    <dgm:cxn modelId="{20495668-18DB-44F6-9ED5-1B8D3858CC84}" type="presOf" srcId="{8A41DED2-CF93-45E1-89FA-19F3DA959B3D}" destId="{5EBE2529-2F21-4D60-981C-3C75C360A6F4}" srcOrd="0" destOrd="0" presId="urn:microsoft.com/office/officeart/2005/8/layout/pyramid1"/>
    <dgm:cxn modelId="{D050F39C-86F8-4DF8-8612-0AE2D42B3EC8}" type="presOf" srcId="{C01D20B5-46E1-4C05-9C25-856CB3232D30}" destId="{C4D47A62-067F-411F-8067-E052A57A968E}" srcOrd="1" destOrd="0" presId="urn:microsoft.com/office/officeart/2005/8/layout/pyramid1"/>
    <dgm:cxn modelId="{1C6D5839-0E9E-4853-876B-62BC553CF24F}" type="presParOf" srcId="{5EBE2529-2F21-4D60-981C-3C75C360A6F4}" destId="{F113312A-2533-488B-ADCB-8E872918E545}" srcOrd="0" destOrd="0" presId="urn:microsoft.com/office/officeart/2005/8/layout/pyramid1"/>
    <dgm:cxn modelId="{32D06CEF-BFB0-4D73-A1FC-3E82D54FC093}" type="presParOf" srcId="{F113312A-2533-488B-ADCB-8E872918E545}" destId="{316E608F-5052-4CF1-8BE8-6351319A1479}" srcOrd="0" destOrd="0" presId="urn:microsoft.com/office/officeart/2005/8/layout/pyramid1"/>
    <dgm:cxn modelId="{C12D40BD-D853-4EF3-B85F-62B8D6504A59}" type="presParOf" srcId="{F113312A-2533-488B-ADCB-8E872918E545}" destId="{1D23F30E-2C97-4AB5-B9D7-6A67316BA019}" srcOrd="1" destOrd="0" presId="urn:microsoft.com/office/officeart/2005/8/layout/pyramid1"/>
    <dgm:cxn modelId="{973EA542-A127-448D-AD53-03FF55BFC1CB}" type="presParOf" srcId="{5EBE2529-2F21-4D60-981C-3C75C360A6F4}" destId="{CEEE9A25-C7B3-43CB-925F-E82043252949}" srcOrd="1" destOrd="0" presId="urn:microsoft.com/office/officeart/2005/8/layout/pyramid1"/>
    <dgm:cxn modelId="{59AA9A4C-3B5E-49DE-B6A5-91F0CCB3F181}" type="presParOf" srcId="{CEEE9A25-C7B3-43CB-925F-E82043252949}" destId="{AB1F0E0F-D241-4288-91B7-3D5F25B85ED6}" srcOrd="0" destOrd="0" presId="urn:microsoft.com/office/officeart/2005/8/layout/pyramid1"/>
    <dgm:cxn modelId="{F4A938B8-D92A-4582-B04D-62A6C2FB93BE}" type="presParOf" srcId="{CEEE9A25-C7B3-43CB-925F-E82043252949}" destId="{C4D47A62-067F-411F-8067-E052A57A968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85C88E-83C1-4310-9899-C3D6F3BEFE0C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8FD39B-C5E1-412A-BDAC-2447649F629E}">
      <dgm:prSet phldrT="[Текст]"/>
      <dgm:spPr/>
      <dgm:t>
        <a:bodyPr/>
        <a:lstStyle/>
        <a:p>
          <a:r>
            <a:rPr lang="ru-RU" dirty="0" smtClean="0"/>
            <a:t>Ф</a:t>
          </a:r>
          <a:r>
            <a:rPr lang="uk-UA" dirty="0" err="1" smtClean="0"/>
            <a:t>орми</a:t>
          </a:r>
          <a:r>
            <a:rPr lang="uk-UA" dirty="0" smtClean="0"/>
            <a:t> і методи пізнавальної </a:t>
          </a:r>
          <a:r>
            <a:rPr lang="uk-UA" dirty="0" err="1" smtClean="0"/>
            <a:t>діяльністі</a:t>
          </a:r>
          <a:endParaRPr lang="uk-UA" dirty="0" smtClean="0"/>
        </a:p>
      </dgm:t>
    </dgm:pt>
    <dgm:pt modelId="{BFFF0FDB-A8FD-4498-9314-FF7ECD49F045}" type="parTrans" cxnId="{B87D7E1B-9CD2-4B32-B0FA-A6383D9CFC09}">
      <dgm:prSet/>
      <dgm:spPr/>
      <dgm:t>
        <a:bodyPr/>
        <a:lstStyle/>
        <a:p>
          <a:endParaRPr lang="ru-RU"/>
        </a:p>
      </dgm:t>
    </dgm:pt>
    <dgm:pt modelId="{71B16955-ECFD-4332-8E6B-92DC87592FFC}" type="sibTrans" cxnId="{B87D7E1B-9CD2-4B32-B0FA-A6383D9CFC09}">
      <dgm:prSet/>
      <dgm:spPr/>
      <dgm:t>
        <a:bodyPr/>
        <a:lstStyle/>
        <a:p>
          <a:endParaRPr lang="ru-RU"/>
        </a:p>
      </dgm:t>
    </dgm:pt>
    <dgm:pt modelId="{3B051C1E-C165-4A91-821E-074A02FC9EF5}">
      <dgm:prSet custT="1"/>
      <dgm:spPr/>
      <dgm:t>
        <a:bodyPr/>
        <a:lstStyle/>
        <a:p>
          <a:r>
            <a:rPr lang="uk-UA" sz="1100" dirty="0" smtClean="0"/>
            <a:t>підвищення інтересу дітей до теоретичних знань;</a:t>
          </a:r>
        </a:p>
      </dgm:t>
    </dgm:pt>
    <dgm:pt modelId="{3CF87D45-17B4-4491-8E21-43CF3333097A}" type="parTrans" cxnId="{E0A2AE6E-40DC-4D1A-A7E5-D3C74103A63D}">
      <dgm:prSet/>
      <dgm:spPr/>
      <dgm:t>
        <a:bodyPr/>
        <a:lstStyle/>
        <a:p>
          <a:endParaRPr lang="ru-RU" sz="1100"/>
        </a:p>
      </dgm:t>
    </dgm:pt>
    <dgm:pt modelId="{EB323B3A-B410-4587-93AB-61EA02AEB9FD}" type="sibTrans" cxnId="{E0A2AE6E-40DC-4D1A-A7E5-D3C74103A63D}">
      <dgm:prSet/>
      <dgm:spPr/>
      <dgm:t>
        <a:bodyPr/>
        <a:lstStyle/>
        <a:p>
          <a:endParaRPr lang="ru-RU"/>
        </a:p>
      </dgm:t>
    </dgm:pt>
    <dgm:pt modelId="{5E862D02-704F-42B1-BE7C-99E6F638D33A}">
      <dgm:prSet custT="1"/>
      <dgm:spPr/>
      <dgm:t>
        <a:bodyPr/>
        <a:lstStyle/>
        <a:p>
          <a:r>
            <a:rPr lang="uk-UA" sz="1100" dirty="0" smtClean="0"/>
            <a:t>Відбір навчальної інформації;</a:t>
          </a:r>
          <a:endParaRPr lang="ru-RU" sz="1100" dirty="0"/>
        </a:p>
      </dgm:t>
    </dgm:pt>
    <dgm:pt modelId="{271797B0-D3FB-4C26-A083-5EA2638961CC}" type="parTrans" cxnId="{31540A2F-340E-4EB1-AA4E-E702CEC7C60D}">
      <dgm:prSet/>
      <dgm:spPr/>
      <dgm:t>
        <a:bodyPr/>
        <a:lstStyle/>
        <a:p>
          <a:endParaRPr lang="ru-RU" sz="1100"/>
        </a:p>
      </dgm:t>
    </dgm:pt>
    <dgm:pt modelId="{AB841A45-63A1-45ED-B739-6637E32B14E0}" type="sibTrans" cxnId="{31540A2F-340E-4EB1-AA4E-E702CEC7C60D}">
      <dgm:prSet/>
      <dgm:spPr/>
      <dgm:t>
        <a:bodyPr/>
        <a:lstStyle/>
        <a:p>
          <a:endParaRPr lang="ru-RU"/>
        </a:p>
      </dgm:t>
    </dgm:pt>
    <dgm:pt modelId="{DF9901B3-D3CC-4FD6-961A-FAF235CD8AD6}">
      <dgm:prSet custT="1"/>
      <dgm:spPr/>
      <dgm:t>
        <a:bodyPr/>
        <a:lstStyle/>
        <a:p>
          <a:r>
            <a:rPr lang="uk-UA" sz="1100" dirty="0" smtClean="0"/>
            <a:t>застосування проблемного навчання;</a:t>
          </a:r>
          <a:endParaRPr lang="ru-RU" sz="1100" dirty="0"/>
        </a:p>
      </dgm:t>
    </dgm:pt>
    <dgm:pt modelId="{4E628D1E-C48E-4870-B989-D93C678234EF}" type="parTrans" cxnId="{9FED3FC1-2A6A-4F3F-9EF0-123971A7F056}">
      <dgm:prSet/>
      <dgm:spPr/>
      <dgm:t>
        <a:bodyPr/>
        <a:lstStyle/>
        <a:p>
          <a:endParaRPr lang="ru-RU" sz="1100"/>
        </a:p>
      </dgm:t>
    </dgm:pt>
    <dgm:pt modelId="{AC4B4A9A-B9E4-4BD6-B9BB-8DAD69B56CC5}" type="sibTrans" cxnId="{9FED3FC1-2A6A-4F3F-9EF0-123971A7F056}">
      <dgm:prSet/>
      <dgm:spPr/>
      <dgm:t>
        <a:bodyPr/>
        <a:lstStyle/>
        <a:p>
          <a:endParaRPr lang="ru-RU"/>
        </a:p>
      </dgm:t>
    </dgm:pt>
    <dgm:pt modelId="{0FD6BB56-6916-4DDF-A305-AA7FBBE9CB59}">
      <dgm:prSet custT="1"/>
      <dgm:spPr/>
      <dgm:t>
        <a:bodyPr/>
        <a:lstStyle/>
        <a:p>
          <a:r>
            <a:rPr lang="uk-UA" sz="1100" smtClean="0"/>
            <a:t>робота із словниками, довідниками, енциклопедіями;</a:t>
          </a:r>
          <a:endParaRPr lang="ru-RU" sz="1100"/>
        </a:p>
      </dgm:t>
    </dgm:pt>
    <dgm:pt modelId="{5E4A5410-4115-4827-9660-87780DE2FA37}" type="parTrans" cxnId="{8C6ACC0B-5557-41A9-BA9A-EFE652948032}">
      <dgm:prSet/>
      <dgm:spPr/>
      <dgm:t>
        <a:bodyPr/>
        <a:lstStyle/>
        <a:p>
          <a:endParaRPr lang="ru-RU" sz="1100"/>
        </a:p>
      </dgm:t>
    </dgm:pt>
    <dgm:pt modelId="{0CCC37DA-D229-473F-935F-2B9679FF207D}" type="sibTrans" cxnId="{8C6ACC0B-5557-41A9-BA9A-EFE652948032}">
      <dgm:prSet/>
      <dgm:spPr/>
      <dgm:t>
        <a:bodyPr/>
        <a:lstStyle/>
        <a:p>
          <a:endParaRPr lang="ru-RU"/>
        </a:p>
      </dgm:t>
    </dgm:pt>
    <dgm:pt modelId="{0FC2109B-1B9A-483B-B93E-AB50775BA799}">
      <dgm:prSet custT="1"/>
      <dgm:spPr/>
      <dgm:t>
        <a:bodyPr/>
        <a:lstStyle/>
        <a:p>
          <a:r>
            <a:rPr lang="uk-UA" sz="1100" dirty="0" smtClean="0"/>
            <a:t>встановлення причинно-наслідкових </a:t>
          </a:r>
          <a:r>
            <a:rPr lang="uk-UA" sz="1100" dirty="0" err="1" smtClean="0"/>
            <a:t>зв</a:t>
          </a:r>
          <a:r>
            <a:rPr lang="ru-RU" sz="1100" dirty="0" smtClean="0"/>
            <a:t>’</a:t>
          </a:r>
          <a:r>
            <a:rPr lang="uk-UA" sz="1100" dirty="0" err="1" smtClean="0"/>
            <a:t>язків</a:t>
          </a:r>
          <a:r>
            <a:rPr lang="uk-UA" sz="1100" dirty="0" smtClean="0"/>
            <a:t> </a:t>
          </a:r>
          <a:endParaRPr lang="ru-RU" sz="1100" dirty="0"/>
        </a:p>
      </dgm:t>
    </dgm:pt>
    <dgm:pt modelId="{74C449C9-00C9-4301-9DC7-7E85A5B59F85}" type="parTrans" cxnId="{366E48D1-9A28-4635-8530-6C8492C74929}">
      <dgm:prSet/>
      <dgm:spPr/>
      <dgm:t>
        <a:bodyPr/>
        <a:lstStyle/>
        <a:p>
          <a:endParaRPr lang="ru-RU" sz="1100"/>
        </a:p>
      </dgm:t>
    </dgm:pt>
    <dgm:pt modelId="{56829B60-ADF3-4FE3-A9FA-D24CECE597B3}" type="sibTrans" cxnId="{366E48D1-9A28-4635-8530-6C8492C74929}">
      <dgm:prSet/>
      <dgm:spPr/>
      <dgm:t>
        <a:bodyPr/>
        <a:lstStyle/>
        <a:p>
          <a:endParaRPr lang="ru-RU"/>
        </a:p>
      </dgm:t>
    </dgm:pt>
    <dgm:pt modelId="{5041DBA8-6A75-4430-83C0-E0E8E984FA10}" type="pres">
      <dgm:prSet presAssocID="{8685C88E-83C1-4310-9899-C3D6F3BEFE0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73250D9-84E6-4F4F-9098-981637A711FD}" type="pres">
      <dgm:prSet presAssocID="{0E8FD39B-C5E1-412A-BDAC-2447649F629E}" presName="root" presStyleCnt="0"/>
      <dgm:spPr/>
    </dgm:pt>
    <dgm:pt modelId="{38673BA5-62D5-4A41-A11D-81374273778E}" type="pres">
      <dgm:prSet presAssocID="{0E8FD39B-C5E1-412A-BDAC-2447649F629E}" presName="rootComposite" presStyleCnt="0"/>
      <dgm:spPr/>
    </dgm:pt>
    <dgm:pt modelId="{71C7AD18-CE86-4EA9-AE1A-C827855DA128}" type="pres">
      <dgm:prSet presAssocID="{0E8FD39B-C5E1-412A-BDAC-2447649F629E}" presName="rootText" presStyleLbl="node1" presStyleIdx="0" presStyleCnt="1" custLinFactX="-50076" custLinFactNeighborX="-100000" custLinFactNeighborY="7296"/>
      <dgm:spPr/>
      <dgm:t>
        <a:bodyPr/>
        <a:lstStyle/>
        <a:p>
          <a:endParaRPr lang="ru-RU"/>
        </a:p>
      </dgm:t>
    </dgm:pt>
    <dgm:pt modelId="{2AB29E31-637F-4D99-9BFE-7A1841318306}" type="pres">
      <dgm:prSet presAssocID="{0E8FD39B-C5E1-412A-BDAC-2447649F629E}" presName="rootConnector" presStyleLbl="node1" presStyleIdx="0" presStyleCnt="1"/>
      <dgm:spPr/>
      <dgm:t>
        <a:bodyPr/>
        <a:lstStyle/>
        <a:p>
          <a:endParaRPr lang="ru-RU"/>
        </a:p>
      </dgm:t>
    </dgm:pt>
    <dgm:pt modelId="{BC5125C2-500C-410E-A2A1-6A270F5708C5}" type="pres">
      <dgm:prSet presAssocID="{0E8FD39B-C5E1-412A-BDAC-2447649F629E}" presName="childShape" presStyleCnt="0"/>
      <dgm:spPr/>
    </dgm:pt>
    <dgm:pt modelId="{E31FD793-4FD1-4846-BDE0-BB304A161B4F}" type="pres">
      <dgm:prSet presAssocID="{271797B0-D3FB-4C26-A083-5EA2638961CC}" presName="Name13" presStyleLbl="parChTrans1D2" presStyleIdx="0" presStyleCnt="5"/>
      <dgm:spPr/>
      <dgm:t>
        <a:bodyPr/>
        <a:lstStyle/>
        <a:p>
          <a:endParaRPr lang="ru-RU"/>
        </a:p>
      </dgm:t>
    </dgm:pt>
    <dgm:pt modelId="{9C1A8B74-3928-4EC4-A874-5881CF3397BD}" type="pres">
      <dgm:prSet presAssocID="{5E862D02-704F-42B1-BE7C-99E6F638D33A}" presName="childText" presStyleLbl="bgAcc1" presStyleIdx="0" presStyleCnt="5" custLinFactX="-12183" custLinFactNeighborX="-100000" custLinFactNeighborY="-63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37D340-66FF-4E85-BFF6-AD12D0C3641E}" type="pres">
      <dgm:prSet presAssocID="{4E628D1E-C48E-4870-B989-D93C678234EF}" presName="Name13" presStyleLbl="parChTrans1D2" presStyleIdx="1" presStyleCnt="5"/>
      <dgm:spPr/>
      <dgm:t>
        <a:bodyPr/>
        <a:lstStyle/>
        <a:p>
          <a:endParaRPr lang="ru-RU"/>
        </a:p>
      </dgm:t>
    </dgm:pt>
    <dgm:pt modelId="{16F9C814-7201-425F-B205-A61C9E68C97E}" type="pres">
      <dgm:prSet presAssocID="{DF9901B3-D3CC-4FD6-961A-FAF235CD8AD6}" presName="childText" presStyleLbl="bgAcc1" presStyleIdx="1" presStyleCnt="5" custLinFactNeighborX="-9383" custLinFactNeighborY="56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5BB543-AFB8-4F06-AA4C-AEE051709A0D}" type="pres">
      <dgm:prSet presAssocID="{5E4A5410-4115-4827-9660-87780DE2FA37}" presName="Name13" presStyleLbl="parChTrans1D2" presStyleIdx="2" presStyleCnt="5"/>
      <dgm:spPr/>
      <dgm:t>
        <a:bodyPr/>
        <a:lstStyle/>
        <a:p>
          <a:endParaRPr lang="ru-RU"/>
        </a:p>
      </dgm:t>
    </dgm:pt>
    <dgm:pt modelId="{B587424E-3530-46B6-9946-0D2EB7E419D8}" type="pres">
      <dgm:prSet presAssocID="{0FD6BB56-6916-4DDF-A305-AA7FBBE9CB59}" presName="childText" presStyleLbl="bgAcc1" presStyleIdx="2" presStyleCnt="5" custLinFactNeighborX="93416" custLinFactNeighborY="-96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683BF4-EF15-4BCA-B7AF-0742BF8EEEA7}" type="pres">
      <dgm:prSet presAssocID="{3CF87D45-17B4-4491-8E21-43CF3333097A}" presName="Name13" presStyleLbl="parChTrans1D2" presStyleIdx="3" presStyleCnt="5"/>
      <dgm:spPr/>
      <dgm:t>
        <a:bodyPr/>
        <a:lstStyle/>
        <a:p>
          <a:endParaRPr lang="ru-RU"/>
        </a:p>
      </dgm:t>
    </dgm:pt>
    <dgm:pt modelId="{FC9670CA-086C-4F54-8D00-16253ED84AB8}" type="pres">
      <dgm:prSet presAssocID="{3B051C1E-C165-4A91-821E-074A02FC9EF5}" presName="childText" presStyleLbl="bgAcc1" presStyleIdx="3" presStyleCnt="5" custLinFactNeighborX="-3672" custLinFactNeighborY="-250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F666FE-98CD-4996-ADFB-4D4689101EE1}" type="pres">
      <dgm:prSet presAssocID="{74C449C9-00C9-4301-9DC7-7E85A5B59F85}" presName="Name13" presStyleLbl="parChTrans1D2" presStyleIdx="4" presStyleCnt="5"/>
      <dgm:spPr/>
      <dgm:t>
        <a:bodyPr/>
        <a:lstStyle/>
        <a:p>
          <a:endParaRPr lang="ru-RU"/>
        </a:p>
      </dgm:t>
    </dgm:pt>
    <dgm:pt modelId="{F68E45AF-D073-442F-942A-8D29E608DFA8}" type="pres">
      <dgm:prSet presAssocID="{0FC2109B-1B9A-483B-B93E-AB50775BA799}" presName="childText" presStyleLbl="bgAcc1" presStyleIdx="4" presStyleCnt="5" custScaleX="120455" custScaleY="114790" custLinFactX="-23605" custLinFactNeighborX="-100000" custLinFactNeighborY="-220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3C041E-DDC9-447B-9A60-E5528A123BE3}" type="presOf" srcId="{0E8FD39B-C5E1-412A-BDAC-2447649F629E}" destId="{2AB29E31-637F-4D99-9BFE-7A1841318306}" srcOrd="1" destOrd="0" presId="urn:microsoft.com/office/officeart/2005/8/layout/hierarchy3"/>
    <dgm:cxn modelId="{E0A2AE6E-40DC-4D1A-A7E5-D3C74103A63D}" srcId="{0E8FD39B-C5E1-412A-BDAC-2447649F629E}" destId="{3B051C1E-C165-4A91-821E-074A02FC9EF5}" srcOrd="3" destOrd="0" parTransId="{3CF87D45-17B4-4491-8E21-43CF3333097A}" sibTransId="{EB323B3A-B410-4587-93AB-61EA02AEB9FD}"/>
    <dgm:cxn modelId="{366E48D1-9A28-4635-8530-6C8492C74929}" srcId="{0E8FD39B-C5E1-412A-BDAC-2447649F629E}" destId="{0FC2109B-1B9A-483B-B93E-AB50775BA799}" srcOrd="4" destOrd="0" parTransId="{74C449C9-00C9-4301-9DC7-7E85A5B59F85}" sibTransId="{56829B60-ADF3-4FE3-A9FA-D24CECE597B3}"/>
    <dgm:cxn modelId="{4F2E8536-5E48-4401-9911-910956D5446B}" type="presOf" srcId="{DF9901B3-D3CC-4FD6-961A-FAF235CD8AD6}" destId="{16F9C814-7201-425F-B205-A61C9E68C97E}" srcOrd="0" destOrd="0" presId="urn:microsoft.com/office/officeart/2005/8/layout/hierarchy3"/>
    <dgm:cxn modelId="{9FED3FC1-2A6A-4F3F-9EF0-123971A7F056}" srcId="{0E8FD39B-C5E1-412A-BDAC-2447649F629E}" destId="{DF9901B3-D3CC-4FD6-961A-FAF235CD8AD6}" srcOrd="1" destOrd="0" parTransId="{4E628D1E-C48E-4870-B989-D93C678234EF}" sibTransId="{AC4B4A9A-B9E4-4BD6-B9BB-8DAD69B56CC5}"/>
    <dgm:cxn modelId="{82D50B8C-0D9C-4468-ACA2-874EC1FD7120}" type="presOf" srcId="{8685C88E-83C1-4310-9899-C3D6F3BEFE0C}" destId="{5041DBA8-6A75-4430-83C0-E0E8E984FA10}" srcOrd="0" destOrd="0" presId="urn:microsoft.com/office/officeart/2005/8/layout/hierarchy3"/>
    <dgm:cxn modelId="{B87D7E1B-9CD2-4B32-B0FA-A6383D9CFC09}" srcId="{8685C88E-83C1-4310-9899-C3D6F3BEFE0C}" destId="{0E8FD39B-C5E1-412A-BDAC-2447649F629E}" srcOrd="0" destOrd="0" parTransId="{BFFF0FDB-A8FD-4498-9314-FF7ECD49F045}" sibTransId="{71B16955-ECFD-4332-8E6B-92DC87592FFC}"/>
    <dgm:cxn modelId="{568FEA80-10E7-483F-8D22-26A3CDB363EA}" type="presOf" srcId="{271797B0-D3FB-4C26-A083-5EA2638961CC}" destId="{E31FD793-4FD1-4846-BDE0-BB304A161B4F}" srcOrd="0" destOrd="0" presId="urn:microsoft.com/office/officeart/2005/8/layout/hierarchy3"/>
    <dgm:cxn modelId="{AF5309DC-4CB9-41E2-8F72-28AB976F61F5}" type="presOf" srcId="{0E8FD39B-C5E1-412A-BDAC-2447649F629E}" destId="{71C7AD18-CE86-4EA9-AE1A-C827855DA128}" srcOrd="0" destOrd="0" presId="urn:microsoft.com/office/officeart/2005/8/layout/hierarchy3"/>
    <dgm:cxn modelId="{7E6A6634-7650-450A-B118-2AAD83C16221}" type="presOf" srcId="{74C449C9-00C9-4301-9DC7-7E85A5B59F85}" destId="{B5F666FE-98CD-4996-ADFB-4D4689101EE1}" srcOrd="0" destOrd="0" presId="urn:microsoft.com/office/officeart/2005/8/layout/hierarchy3"/>
    <dgm:cxn modelId="{31540A2F-340E-4EB1-AA4E-E702CEC7C60D}" srcId="{0E8FD39B-C5E1-412A-BDAC-2447649F629E}" destId="{5E862D02-704F-42B1-BE7C-99E6F638D33A}" srcOrd="0" destOrd="0" parTransId="{271797B0-D3FB-4C26-A083-5EA2638961CC}" sibTransId="{AB841A45-63A1-45ED-B739-6637E32B14E0}"/>
    <dgm:cxn modelId="{0CA7630E-4A88-4227-B947-2D8F63A4C06B}" type="presOf" srcId="{5E862D02-704F-42B1-BE7C-99E6F638D33A}" destId="{9C1A8B74-3928-4EC4-A874-5881CF3397BD}" srcOrd="0" destOrd="0" presId="urn:microsoft.com/office/officeart/2005/8/layout/hierarchy3"/>
    <dgm:cxn modelId="{192192CD-D616-4B0C-9B9A-71EBA2179AB4}" type="presOf" srcId="{4E628D1E-C48E-4870-B989-D93C678234EF}" destId="{5E37D340-66FF-4E85-BFF6-AD12D0C3641E}" srcOrd="0" destOrd="0" presId="urn:microsoft.com/office/officeart/2005/8/layout/hierarchy3"/>
    <dgm:cxn modelId="{665CC4E5-BAF5-4ABE-9F6C-8C07504E23A2}" type="presOf" srcId="{5E4A5410-4115-4827-9660-87780DE2FA37}" destId="{5C5BB543-AFB8-4F06-AA4C-AEE051709A0D}" srcOrd="0" destOrd="0" presId="urn:microsoft.com/office/officeart/2005/8/layout/hierarchy3"/>
    <dgm:cxn modelId="{94FDFAAB-3DF1-46B1-95F5-C78E9276EF2B}" type="presOf" srcId="{0FD6BB56-6916-4DDF-A305-AA7FBBE9CB59}" destId="{B587424E-3530-46B6-9946-0D2EB7E419D8}" srcOrd="0" destOrd="0" presId="urn:microsoft.com/office/officeart/2005/8/layout/hierarchy3"/>
    <dgm:cxn modelId="{A355DE8C-9889-48EB-AE69-3626B91629B0}" type="presOf" srcId="{3CF87D45-17B4-4491-8E21-43CF3333097A}" destId="{EB683BF4-EF15-4BCA-B7AF-0742BF8EEEA7}" srcOrd="0" destOrd="0" presId="urn:microsoft.com/office/officeart/2005/8/layout/hierarchy3"/>
    <dgm:cxn modelId="{47DDD0A0-7092-4CD1-AC37-B7778F99AFEB}" type="presOf" srcId="{3B051C1E-C165-4A91-821E-074A02FC9EF5}" destId="{FC9670CA-086C-4F54-8D00-16253ED84AB8}" srcOrd="0" destOrd="0" presId="urn:microsoft.com/office/officeart/2005/8/layout/hierarchy3"/>
    <dgm:cxn modelId="{8C6ACC0B-5557-41A9-BA9A-EFE652948032}" srcId="{0E8FD39B-C5E1-412A-BDAC-2447649F629E}" destId="{0FD6BB56-6916-4DDF-A305-AA7FBBE9CB59}" srcOrd="2" destOrd="0" parTransId="{5E4A5410-4115-4827-9660-87780DE2FA37}" sibTransId="{0CCC37DA-D229-473F-935F-2B9679FF207D}"/>
    <dgm:cxn modelId="{D53EA81A-F73F-4637-9B29-50C1498A81BD}" type="presOf" srcId="{0FC2109B-1B9A-483B-B93E-AB50775BA799}" destId="{F68E45AF-D073-442F-942A-8D29E608DFA8}" srcOrd="0" destOrd="0" presId="urn:microsoft.com/office/officeart/2005/8/layout/hierarchy3"/>
    <dgm:cxn modelId="{AF6184EF-226D-4442-A2BE-4760AA7240B5}" type="presParOf" srcId="{5041DBA8-6A75-4430-83C0-E0E8E984FA10}" destId="{373250D9-84E6-4F4F-9098-981637A711FD}" srcOrd="0" destOrd="0" presId="urn:microsoft.com/office/officeart/2005/8/layout/hierarchy3"/>
    <dgm:cxn modelId="{2F82D0E0-C0D0-4CB1-AA78-505CC3D0FD1C}" type="presParOf" srcId="{373250D9-84E6-4F4F-9098-981637A711FD}" destId="{38673BA5-62D5-4A41-A11D-81374273778E}" srcOrd="0" destOrd="0" presId="urn:microsoft.com/office/officeart/2005/8/layout/hierarchy3"/>
    <dgm:cxn modelId="{D1A0E49A-C9E5-4A4C-9DE3-4A9A06775202}" type="presParOf" srcId="{38673BA5-62D5-4A41-A11D-81374273778E}" destId="{71C7AD18-CE86-4EA9-AE1A-C827855DA128}" srcOrd="0" destOrd="0" presId="urn:microsoft.com/office/officeart/2005/8/layout/hierarchy3"/>
    <dgm:cxn modelId="{89683EE4-3E74-4468-B6AF-09A9DF10405F}" type="presParOf" srcId="{38673BA5-62D5-4A41-A11D-81374273778E}" destId="{2AB29E31-637F-4D99-9BFE-7A1841318306}" srcOrd="1" destOrd="0" presId="urn:microsoft.com/office/officeart/2005/8/layout/hierarchy3"/>
    <dgm:cxn modelId="{97A90E9F-D40B-4D63-8027-DD8098E81982}" type="presParOf" srcId="{373250D9-84E6-4F4F-9098-981637A711FD}" destId="{BC5125C2-500C-410E-A2A1-6A270F5708C5}" srcOrd="1" destOrd="0" presId="urn:microsoft.com/office/officeart/2005/8/layout/hierarchy3"/>
    <dgm:cxn modelId="{2A9DF1D0-B0B0-493B-AE22-08B30AD3B204}" type="presParOf" srcId="{BC5125C2-500C-410E-A2A1-6A270F5708C5}" destId="{E31FD793-4FD1-4846-BDE0-BB304A161B4F}" srcOrd="0" destOrd="0" presId="urn:microsoft.com/office/officeart/2005/8/layout/hierarchy3"/>
    <dgm:cxn modelId="{DA390301-D165-4C4B-AD4E-66B0EAAA3E37}" type="presParOf" srcId="{BC5125C2-500C-410E-A2A1-6A270F5708C5}" destId="{9C1A8B74-3928-4EC4-A874-5881CF3397BD}" srcOrd="1" destOrd="0" presId="urn:microsoft.com/office/officeart/2005/8/layout/hierarchy3"/>
    <dgm:cxn modelId="{D59205F4-34D1-4DF2-9F5A-A71B2DE0E206}" type="presParOf" srcId="{BC5125C2-500C-410E-A2A1-6A270F5708C5}" destId="{5E37D340-66FF-4E85-BFF6-AD12D0C3641E}" srcOrd="2" destOrd="0" presId="urn:microsoft.com/office/officeart/2005/8/layout/hierarchy3"/>
    <dgm:cxn modelId="{6EFF8EF7-5F0C-4737-BB2F-D7C985B88E3D}" type="presParOf" srcId="{BC5125C2-500C-410E-A2A1-6A270F5708C5}" destId="{16F9C814-7201-425F-B205-A61C9E68C97E}" srcOrd="3" destOrd="0" presId="urn:microsoft.com/office/officeart/2005/8/layout/hierarchy3"/>
    <dgm:cxn modelId="{3418DF81-64CD-4446-A2AC-2DBBECB0957E}" type="presParOf" srcId="{BC5125C2-500C-410E-A2A1-6A270F5708C5}" destId="{5C5BB543-AFB8-4F06-AA4C-AEE051709A0D}" srcOrd="4" destOrd="0" presId="urn:microsoft.com/office/officeart/2005/8/layout/hierarchy3"/>
    <dgm:cxn modelId="{A9DF6A73-FAEC-48F6-9E41-58850D4F88AE}" type="presParOf" srcId="{BC5125C2-500C-410E-A2A1-6A270F5708C5}" destId="{B587424E-3530-46B6-9946-0D2EB7E419D8}" srcOrd="5" destOrd="0" presId="urn:microsoft.com/office/officeart/2005/8/layout/hierarchy3"/>
    <dgm:cxn modelId="{7AD16F4B-E572-4CCF-BC55-18ECCBED90FA}" type="presParOf" srcId="{BC5125C2-500C-410E-A2A1-6A270F5708C5}" destId="{EB683BF4-EF15-4BCA-B7AF-0742BF8EEEA7}" srcOrd="6" destOrd="0" presId="urn:microsoft.com/office/officeart/2005/8/layout/hierarchy3"/>
    <dgm:cxn modelId="{0BDF8F9E-2748-4DA5-8397-0D03D8B792A4}" type="presParOf" srcId="{BC5125C2-500C-410E-A2A1-6A270F5708C5}" destId="{FC9670CA-086C-4F54-8D00-16253ED84AB8}" srcOrd="7" destOrd="0" presId="urn:microsoft.com/office/officeart/2005/8/layout/hierarchy3"/>
    <dgm:cxn modelId="{7FEC6731-1133-4BE5-85D0-3BA65EC500FF}" type="presParOf" srcId="{BC5125C2-500C-410E-A2A1-6A270F5708C5}" destId="{B5F666FE-98CD-4996-ADFB-4D4689101EE1}" srcOrd="8" destOrd="0" presId="urn:microsoft.com/office/officeart/2005/8/layout/hierarchy3"/>
    <dgm:cxn modelId="{48EB384F-C503-4FF3-A4A9-56813CBE9918}" type="presParOf" srcId="{BC5125C2-500C-410E-A2A1-6A270F5708C5}" destId="{F68E45AF-D073-442F-942A-8D29E608DFA8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71CB8E-9545-446A-AC4F-42ECAE16FF5C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B612ED-67F1-4598-B2AE-919DDB52D244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М Е Т А</a:t>
          </a:r>
          <a:endParaRPr lang="ru-RU" dirty="0"/>
        </a:p>
      </dgm:t>
    </dgm:pt>
    <dgm:pt modelId="{71FD96C3-432C-42DE-816C-487C8C65F6ED}" type="parTrans" cxnId="{266301E5-8B35-428A-9C58-F281224D0427}">
      <dgm:prSet/>
      <dgm:spPr/>
      <dgm:t>
        <a:bodyPr/>
        <a:lstStyle/>
        <a:p>
          <a:endParaRPr lang="ru-RU"/>
        </a:p>
      </dgm:t>
    </dgm:pt>
    <dgm:pt modelId="{EED49BCB-B5CE-4789-A82D-F98925B8E51E}" type="sibTrans" cxnId="{266301E5-8B35-428A-9C58-F281224D0427}">
      <dgm:prSet/>
      <dgm:spPr/>
      <dgm:t>
        <a:bodyPr/>
        <a:lstStyle/>
        <a:p>
          <a:endParaRPr lang="ru-RU"/>
        </a:p>
      </dgm:t>
    </dgm:pt>
    <dgm:pt modelId="{C96AE40A-CAD2-4730-B764-5BE006713897}">
      <dgm:prSet phldrT="[Текст]" custT="1"/>
      <dgm:spPr/>
      <dgm:t>
        <a:bodyPr/>
        <a:lstStyle/>
        <a:p>
          <a:r>
            <a:rPr lang="uk-UA" sz="1400" i="1" dirty="0" smtClean="0"/>
            <a:t>4.</a:t>
          </a:r>
          <a:r>
            <a:rPr lang="uk-UA" sz="1400" i="1" baseline="0" dirty="0" smtClean="0"/>
            <a:t> Розвиток логічного мислення</a:t>
          </a:r>
          <a:endParaRPr lang="ru-RU" sz="1400" i="1" dirty="0"/>
        </a:p>
      </dgm:t>
    </dgm:pt>
    <dgm:pt modelId="{21599DBC-397D-4910-9580-6CC2CF361FCA}" type="parTrans" cxnId="{DF767FB8-3A50-46EF-BD35-F458C01D5C9B}">
      <dgm:prSet/>
      <dgm:spPr/>
      <dgm:t>
        <a:bodyPr/>
        <a:lstStyle/>
        <a:p>
          <a:endParaRPr lang="ru-RU"/>
        </a:p>
      </dgm:t>
    </dgm:pt>
    <dgm:pt modelId="{C42DAF28-A177-4EE9-80A2-3D8F9E959886}" type="sibTrans" cxnId="{DF767FB8-3A50-46EF-BD35-F458C01D5C9B}">
      <dgm:prSet/>
      <dgm:spPr/>
      <dgm:t>
        <a:bodyPr/>
        <a:lstStyle/>
        <a:p>
          <a:endParaRPr lang="ru-RU"/>
        </a:p>
      </dgm:t>
    </dgm:pt>
    <dgm:pt modelId="{2DD39342-30E7-4CC6-A9DC-DA3F83579578}">
      <dgm:prSet custT="1"/>
      <dgm:spPr/>
      <dgm:t>
        <a:bodyPr/>
        <a:lstStyle/>
        <a:p>
          <a:r>
            <a:rPr lang="en-US" sz="1400" i="1" dirty="0" smtClean="0"/>
            <a:t>1</a:t>
          </a:r>
          <a:r>
            <a:rPr lang="ru-RU" sz="1400" i="1" dirty="0" smtClean="0"/>
            <a:t>. </a:t>
          </a:r>
          <a:r>
            <a:rPr lang="ru-RU" sz="1400" i="1" dirty="0" err="1" smtClean="0"/>
            <a:t>Підвищення</a:t>
          </a:r>
          <a:r>
            <a:rPr lang="ru-RU" sz="1400" i="1" dirty="0" smtClean="0"/>
            <a:t> </a:t>
          </a:r>
          <a:r>
            <a:rPr lang="ru-RU" sz="1400" i="1" dirty="0" err="1" smtClean="0"/>
            <a:t>результативності</a:t>
          </a:r>
          <a:r>
            <a:rPr lang="ru-RU" sz="1400" i="1" dirty="0" smtClean="0"/>
            <a:t> </a:t>
          </a:r>
          <a:r>
            <a:rPr lang="ru-RU" sz="1400" i="1" dirty="0" err="1" smtClean="0"/>
            <a:t>навчання</a:t>
          </a:r>
          <a:endParaRPr lang="ru-RU" sz="1400" dirty="0"/>
        </a:p>
      </dgm:t>
    </dgm:pt>
    <dgm:pt modelId="{DF67F49A-98A1-475B-BC7C-06F8CC853697}" type="parTrans" cxnId="{3CFF322D-FC22-4F45-99C8-D157D055A5F4}">
      <dgm:prSet/>
      <dgm:spPr/>
      <dgm:t>
        <a:bodyPr/>
        <a:lstStyle/>
        <a:p>
          <a:endParaRPr lang="ru-RU"/>
        </a:p>
      </dgm:t>
    </dgm:pt>
    <dgm:pt modelId="{6AF18C8D-802F-4868-8035-60CB7F077D03}" type="sibTrans" cxnId="{3CFF322D-FC22-4F45-99C8-D157D055A5F4}">
      <dgm:prSet/>
      <dgm:spPr/>
      <dgm:t>
        <a:bodyPr/>
        <a:lstStyle/>
        <a:p>
          <a:endParaRPr lang="ru-RU"/>
        </a:p>
      </dgm:t>
    </dgm:pt>
    <dgm:pt modelId="{44F40DA9-D272-4F90-83F9-B1B9EF75F8B0}">
      <dgm:prSet custT="1"/>
      <dgm:spPr/>
      <dgm:t>
        <a:bodyPr/>
        <a:lstStyle/>
        <a:p>
          <a:r>
            <a:rPr lang="ru-RU" sz="1400" i="1" dirty="0" smtClean="0"/>
            <a:t>2.   </a:t>
          </a:r>
          <a:r>
            <a:rPr lang="ru-RU" sz="1400" i="1" dirty="0" err="1" smtClean="0"/>
            <a:t>Підвищення</a:t>
          </a:r>
          <a:r>
            <a:rPr lang="ru-RU" sz="1400" i="1" dirty="0" smtClean="0"/>
            <a:t> </a:t>
          </a:r>
          <a:r>
            <a:rPr lang="ru-RU" sz="1400" i="1" dirty="0" err="1" smtClean="0"/>
            <a:t>інтересу</a:t>
          </a:r>
          <a:r>
            <a:rPr lang="ru-RU" sz="1400" i="1" dirty="0" smtClean="0"/>
            <a:t> до предмета</a:t>
          </a:r>
          <a:endParaRPr lang="ru-RU" sz="1400" dirty="0"/>
        </a:p>
      </dgm:t>
    </dgm:pt>
    <dgm:pt modelId="{820DB3EF-733B-4532-A69C-CF1CBC51879B}" type="parTrans" cxnId="{10205AFA-75A4-4CEE-9B1B-9BB355CBFEF9}">
      <dgm:prSet/>
      <dgm:spPr/>
      <dgm:t>
        <a:bodyPr/>
        <a:lstStyle/>
        <a:p>
          <a:endParaRPr lang="ru-RU"/>
        </a:p>
      </dgm:t>
    </dgm:pt>
    <dgm:pt modelId="{55C802E4-928B-44C1-96F2-5FAFF9B81070}" type="sibTrans" cxnId="{10205AFA-75A4-4CEE-9B1B-9BB355CBFEF9}">
      <dgm:prSet/>
      <dgm:spPr/>
      <dgm:t>
        <a:bodyPr/>
        <a:lstStyle/>
        <a:p>
          <a:endParaRPr lang="ru-RU"/>
        </a:p>
      </dgm:t>
    </dgm:pt>
    <dgm:pt modelId="{6F9E0ED5-0568-40C4-9D57-9E06D4B6D78D}">
      <dgm:prSet phldrT="[Текст]" custT="1"/>
      <dgm:spPr/>
      <dgm:t>
        <a:bodyPr/>
        <a:lstStyle/>
        <a:p>
          <a:pPr algn="ctr"/>
          <a:endParaRPr lang="ru-RU" sz="1400" i="1" dirty="0" smtClean="0"/>
        </a:p>
        <a:p>
          <a:pPr algn="ctr"/>
          <a:r>
            <a:rPr lang="ru-RU" sz="1400" i="1" dirty="0" smtClean="0"/>
            <a:t>3. </a:t>
          </a:r>
          <a:r>
            <a:rPr lang="ru-RU" sz="1400" i="1" dirty="0" err="1" smtClean="0"/>
            <a:t>Усвідомлення</a:t>
          </a:r>
          <a:r>
            <a:rPr lang="ru-RU" sz="1400" i="1" dirty="0" smtClean="0"/>
            <a:t> </a:t>
          </a:r>
          <a:r>
            <a:rPr lang="ru-RU" sz="1400" i="1" dirty="0" err="1" smtClean="0"/>
            <a:t>значущості</a:t>
          </a:r>
          <a:r>
            <a:rPr lang="ru-RU" sz="1400" i="1" dirty="0" smtClean="0"/>
            <a:t> </a:t>
          </a:r>
          <a:r>
            <a:rPr lang="uk-UA" sz="1400" i="1" dirty="0" smtClean="0"/>
            <a:t>отриманих знань</a:t>
          </a:r>
          <a:endParaRPr lang="ru-RU" sz="1400" i="1" dirty="0" smtClean="0"/>
        </a:p>
        <a:p>
          <a:pPr algn="ctr"/>
          <a:endParaRPr lang="ru-RU" sz="1400" i="1" dirty="0"/>
        </a:p>
      </dgm:t>
    </dgm:pt>
    <dgm:pt modelId="{F0610545-328F-4FFC-A28B-F7589A3CE2FC}" type="sibTrans" cxnId="{56752138-1FE9-475E-B16A-9CC01DA685BF}">
      <dgm:prSet/>
      <dgm:spPr/>
      <dgm:t>
        <a:bodyPr/>
        <a:lstStyle/>
        <a:p>
          <a:endParaRPr lang="ru-RU"/>
        </a:p>
      </dgm:t>
    </dgm:pt>
    <dgm:pt modelId="{635ADB56-E0BE-4CE1-A661-974AAE69D7B6}" type="parTrans" cxnId="{56752138-1FE9-475E-B16A-9CC01DA685BF}">
      <dgm:prSet/>
      <dgm:spPr/>
      <dgm:t>
        <a:bodyPr/>
        <a:lstStyle/>
        <a:p>
          <a:endParaRPr lang="ru-RU"/>
        </a:p>
      </dgm:t>
    </dgm:pt>
    <dgm:pt modelId="{4AE3FF71-F213-4C3A-9A0F-DC7FBC0B30BE}" type="pres">
      <dgm:prSet presAssocID="{2C71CB8E-9545-446A-AC4F-42ECAE16FF5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29756FF-6126-4DDD-994D-4A96F0BD2A06}" type="pres">
      <dgm:prSet presAssocID="{05B612ED-67F1-4598-B2AE-919DDB52D244}" presName="root" presStyleCnt="0"/>
      <dgm:spPr/>
    </dgm:pt>
    <dgm:pt modelId="{0FD61AAD-CDAF-49D1-A4EA-8C635C1D0FF3}" type="pres">
      <dgm:prSet presAssocID="{05B612ED-67F1-4598-B2AE-919DDB52D244}" presName="rootComposite" presStyleCnt="0"/>
      <dgm:spPr/>
    </dgm:pt>
    <dgm:pt modelId="{9248035A-13F0-4D0E-97AC-D3782E5F0508}" type="pres">
      <dgm:prSet presAssocID="{05B612ED-67F1-4598-B2AE-919DDB52D244}" presName="rootText" presStyleLbl="node1" presStyleIdx="0" presStyleCnt="1" custLinFactX="-69148" custLinFactNeighborX="-100000" custLinFactNeighborY="-315"/>
      <dgm:spPr/>
      <dgm:t>
        <a:bodyPr/>
        <a:lstStyle/>
        <a:p>
          <a:endParaRPr lang="ru-RU"/>
        </a:p>
      </dgm:t>
    </dgm:pt>
    <dgm:pt modelId="{AAD2E181-F374-45A2-AA7B-797B967ABAE1}" type="pres">
      <dgm:prSet presAssocID="{05B612ED-67F1-4598-B2AE-919DDB52D244}" presName="rootConnector" presStyleLbl="node1" presStyleIdx="0" presStyleCnt="1"/>
      <dgm:spPr/>
      <dgm:t>
        <a:bodyPr/>
        <a:lstStyle/>
        <a:p>
          <a:endParaRPr lang="ru-RU"/>
        </a:p>
      </dgm:t>
    </dgm:pt>
    <dgm:pt modelId="{125ED5E3-338D-405D-93CA-B12A0D1FA575}" type="pres">
      <dgm:prSet presAssocID="{05B612ED-67F1-4598-B2AE-919DDB52D244}" presName="childShape" presStyleCnt="0"/>
      <dgm:spPr/>
    </dgm:pt>
    <dgm:pt modelId="{2AA6632F-579D-4114-92C8-B38478B951F1}" type="pres">
      <dgm:prSet presAssocID="{DF67F49A-98A1-475B-BC7C-06F8CC853697}" presName="Name13" presStyleLbl="parChTrans1D2" presStyleIdx="0" presStyleCnt="4"/>
      <dgm:spPr/>
      <dgm:t>
        <a:bodyPr/>
        <a:lstStyle/>
        <a:p>
          <a:endParaRPr lang="ru-RU"/>
        </a:p>
      </dgm:t>
    </dgm:pt>
    <dgm:pt modelId="{49177F1A-12A5-4C09-87CB-E9ABA60F5C62}" type="pres">
      <dgm:prSet presAssocID="{2DD39342-30E7-4CC6-A9DC-DA3F83579578}" presName="childText" presStyleLbl="bgAcc1" presStyleIdx="0" presStyleCnt="4" custLinFactX="-65834" custLinFactNeighborX="-100000" custLinFactNeighborY="-48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665D7E-7BC9-452C-B81F-707C3492C131}" type="pres">
      <dgm:prSet presAssocID="{820DB3EF-733B-4532-A69C-CF1CBC51879B}" presName="Name13" presStyleLbl="parChTrans1D2" presStyleIdx="1" presStyleCnt="4"/>
      <dgm:spPr/>
      <dgm:t>
        <a:bodyPr/>
        <a:lstStyle/>
        <a:p>
          <a:endParaRPr lang="ru-RU"/>
        </a:p>
      </dgm:t>
    </dgm:pt>
    <dgm:pt modelId="{CA2ADE82-0863-48AF-8643-A89C32F13522}" type="pres">
      <dgm:prSet presAssocID="{44F40DA9-D272-4F90-83F9-B1B9EF75F8B0}" presName="childText" presStyleLbl="bgAcc1" presStyleIdx="1" presStyleCnt="4" custLinFactNeighborX="-85818" custLinFactNeighborY="-93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542539-155A-486D-8C49-F4E7D515352F}" type="pres">
      <dgm:prSet presAssocID="{635ADB56-E0BE-4CE1-A661-974AAE69D7B6}" presName="Name13" presStyleLbl="parChTrans1D2" presStyleIdx="2" presStyleCnt="4"/>
      <dgm:spPr/>
      <dgm:t>
        <a:bodyPr/>
        <a:lstStyle/>
        <a:p>
          <a:endParaRPr lang="ru-RU"/>
        </a:p>
      </dgm:t>
    </dgm:pt>
    <dgm:pt modelId="{D202BBD5-CEF5-4506-A022-A3BF0C68986C}" type="pres">
      <dgm:prSet presAssocID="{6F9E0ED5-0568-40C4-9D57-9E06D4B6D78D}" presName="childText" presStyleLbl="bgAcc1" presStyleIdx="2" presStyleCnt="4" custLinFactNeighborX="-19923" custLinFactNeighborY="-63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BB6966-EFD2-4F0E-A20D-BBAE3DA48856}" type="pres">
      <dgm:prSet presAssocID="{21599DBC-397D-4910-9580-6CC2CF361FCA}" presName="Name13" presStyleLbl="parChTrans1D2" presStyleIdx="3" presStyleCnt="4"/>
      <dgm:spPr/>
      <dgm:t>
        <a:bodyPr/>
        <a:lstStyle/>
        <a:p>
          <a:endParaRPr lang="ru-RU"/>
        </a:p>
      </dgm:t>
    </dgm:pt>
    <dgm:pt modelId="{20EAC368-3F47-48A7-AFDF-05F783235AE6}" type="pres">
      <dgm:prSet presAssocID="{C96AE40A-CAD2-4730-B764-5BE006713897}" presName="childText" presStyleLbl="bgAcc1" presStyleIdx="3" presStyleCnt="4" custLinFactNeighborX="17731" custLinFactNeighborY="-32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A7BF41-86F5-47D2-BB3B-271D5BC756FF}" type="presOf" srcId="{6F9E0ED5-0568-40C4-9D57-9E06D4B6D78D}" destId="{D202BBD5-CEF5-4506-A022-A3BF0C68986C}" srcOrd="0" destOrd="0" presId="urn:microsoft.com/office/officeart/2005/8/layout/hierarchy3"/>
    <dgm:cxn modelId="{9696190E-4D25-4938-A891-73EA11CF0574}" type="presOf" srcId="{05B612ED-67F1-4598-B2AE-919DDB52D244}" destId="{9248035A-13F0-4D0E-97AC-D3782E5F0508}" srcOrd="0" destOrd="0" presId="urn:microsoft.com/office/officeart/2005/8/layout/hierarchy3"/>
    <dgm:cxn modelId="{3CFF322D-FC22-4F45-99C8-D157D055A5F4}" srcId="{05B612ED-67F1-4598-B2AE-919DDB52D244}" destId="{2DD39342-30E7-4CC6-A9DC-DA3F83579578}" srcOrd="0" destOrd="0" parTransId="{DF67F49A-98A1-475B-BC7C-06F8CC853697}" sibTransId="{6AF18C8D-802F-4868-8035-60CB7F077D03}"/>
    <dgm:cxn modelId="{6B9041D2-ACE9-491A-A783-37E6D0F59FF9}" type="presOf" srcId="{635ADB56-E0BE-4CE1-A661-974AAE69D7B6}" destId="{3B542539-155A-486D-8C49-F4E7D515352F}" srcOrd="0" destOrd="0" presId="urn:microsoft.com/office/officeart/2005/8/layout/hierarchy3"/>
    <dgm:cxn modelId="{266301E5-8B35-428A-9C58-F281224D0427}" srcId="{2C71CB8E-9545-446A-AC4F-42ECAE16FF5C}" destId="{05B612ED-67F1-4598-B2AE-919DDB52D244}" srcOrd="0" destOrd="0" parTransId="{71FD96C3-432C-42DE-816C-487C8C65F6ED}" sibTransId="{EED49BCB-B5CE-4789-A82D-F98925B8E51E}"/>
    <dgm:cxn modelId="{25EEACDE-9984-4062-9883-D35DADEC949C}" type="presOf" srcId="{2C71CB8E-9545-446A-AC4F-42ECAE16FF5C}" destId="{4AE3FF71-F213-4C3A-9A0F-DC7FBC0B30BE}" srcOrd="0" destOrd="0" presId="urn:microsoft.com/office/officeart/2005/8/layout/hierarchy3"/>
    <dgm:cxn modelId="{3D7C03EA-2E6C-4246-923B-BA99D107A71C}" type="presOf" srcId="{05B612ED-67F1-4598-B2AE-919DDB52D244}" destId="{AAD2E181-F374-45A2-AA7B-797B967ABAE1}" srcOrd="1" destOrd="0" presId="urn:microsoft.com/office/officeart/2005/8/layout/hierarchy3"/>
    <dgm:cxn modelId="{D968C593-05C7-427B-B9B9-A08F953965AF}" type="presOf" srcId="{2DD39342-30E7-4CC6-A9DC-DA3F83579578}" destId="{49177F1A-12A5-4C09-87CB-E9ABA60F5C62}" srcOrd="0" destOrd="0" presId="urn:microsoft.com/office/officeart/2005/8/layout/hierarchy3"/>
    <dgm:cxn modelId="{10205AFA-75A4-4CEE-9B1B-9BB355CBFEF9}" srcId="{05B612ED-67F1-4598-B2AE-919DDB52D244}" destId="{44F40DA9-D272-4F90-83F9-B1B9EF75F8B0}" srcOrd="1" destOrd="0" parTransId="{820DB3EF-733B-4532-A69C-CF1CBC51879B}" sibTransId="{55C802E4-928B-44C1-96F2-5FAFF9B81070}"/>
    <dgm:cxn modelId="{56752138-1FE9-475E-B16A-9CC01DA685BF}" srcId="{05B612ED-67F1-4598-B2AE-919DDB52D244}" destId="{6F9E0ED5-0568-40C4-9D57-9E06D4B6D78D}" srcOrd="2" destOrd="0" parTransId="{635ADB56-E0BE-4CE1-A661-974AAE69D7B6}" sibTransId="{F0610545-328F-4FFC-A28B-F7589A3CE2FC}"/>
    <dgm:cxn modelId="{861735AF-25BA-48D6-88C7-7E56E0BDE6C0}" type="presOf" srcId="{DF67F49A-98A1-475B-BC7C-06F8CC853697}" destId="{2AA6632F-579D-4114-92C8-B38478B951F1}" srcOrd="0" destOrd="0" presId="urn:microsoft.com/office/officeart/2005/8/layout/hierarchy3"/>
    <dgm:cxn modelId="{DF767FB8-3A50-46EF-BD35-F458C01D5C9B}" srcId="{05B612ED-67F1-4598-B2AE-919DDB52D244}" destId="{C96AE40A-CAD2-4730-B764-5BE006713897}" srcOrd="3" destOrd="0" parTransId="{21599DBC-397D-4910-9580-6CC2CF361FCA}" sibTransId="{C42DAF28-A177-4EE9-80A2-3D8F9E959886}"/>
    <dgm:cxn modelId="{AAAA686E-3437-418A-9CBB-09EAF7F16F73}" type="presOf" srcId="{820DB3EF-733B-4532-A69C-CF1CBC51879B}" destId="{06665D7E-7BC9-452C-B81F-707C3492C131}" srcOrd="0" destOrd="0" presId="urn:microsoft.com/office/officeart/2005/8/layout/hierarchy3"/>
    <dgm:cxn modelId="{694FAB2E-6BDD-485D-AA9F-0764E040FF4B}" type="presOf" srcId="{21599DBC-397D-4910-9580-6CC2CF361FCA}" destId="{C7BB6966-EFD2-4F0E-A20D-BBAE3DA48856}" srcOrd="0" destOrd="0" presId="urn:microsoft.com/office/officeart/2005/8/layout/hierarchy3"/>
    <dgm:cxn modelId="{AA9E8D94-ECE8-4BD8-A177-A9C90A367405}" type="presOf" srcId="{C96AE40A-CAD2-4730-B764-5BE006713897}" destId="{20EAC368-3F47-48A7-AFDF-05F783235AE6}" srcOrd="0" destOrd="0" presId="urn:microsoft.com/office/officeart/2005/8/layout/hierarchy3"/>
    <dgm:cxn modelId="{CD1C7DBA-80F0-46F6-891C-EB8A25CF59D0}" type="presOf" srcId="{44F40DA9-D272-4F90-83F9-B1B9EF75F8B0}" destId="{CA2ADE82-0863-48AF-8643-A89C32F13522}" srcOrd="0" destOrd="0" presId="urn:microsoft.com/office/officeart/2005/8/layout/hierarchy3"/>
    <dgm:cxn modelId="{7F25BB0E-D44B-47F5-8FF6-FFFC432277CE}" type="presParOf" srcId="{4AE3FF71-F213-4C3A-9A0F-DC7FBC0B30BE}" destId="{B29756FF-6126-4DDD-994D-4A96F0BD2A06}" srcOrd="0" destOrd="0" presId="urn:microsoft.com/office/officeart/2005/8/layout/hierarchy3"/>
    <dgm:cxn modelId="{7BF733A7-07D0-4F9C-BE54-7D85099C206F}" type="presParOf" srcId="{B29756FF-6126-4DDD-994D-4A96F0BD2A06}" destId="{0FD61AAD-CDAF-49D1-A4EA-8C635C1D0FF3}" srcOrd="0" destOrd="0" presId="urn:microsoft.com/office/officeart/2005/8/layout/hierarchy3"/>
    <dgm:cxn modelId="{C0CA47CC-5378-4ECE-BAC0-46DB02CE5AD9}" type="presParOf" srcId="{0FD61AAD-CDAF-49D1-A4EA-8C635C1D0FF3}" destId="{9248035A-13F0-4D0E-97AC-D3782E5F0508}" srcOrd="0" destOrd="0" presId="urn:microsoft.com/office/officeart/2005/8/layout/hierarchy3"/>
    <dgm:cxn modelId="{F4B4ABF5-CE43-4A1F-B49A-4EEC7F7C7F24}" type="presParOf" srcId="{0FD61AAD-CDAF-49D1-A4EA-8C635C1D0FF3}" destId="{AAD2E181-F374-45A2-AA7B-797B967ABAE1}" srcOrd="1" destOrd="0" presId="urn:microsoft.com/office/officeart/2005/8/layout/hierarchy3"/>
    <dgm:cxn modelId="{AF9EB0CF-DD18-4C43-926A-F32B52510286}" type="presParOf" srcId="{B29756FF-6126-4DDD-994D-4A96F0BD2A06}" destId="{125ED5E3-338D-405D-93CA-B12A0D1FA575}" srcOrd="1" destOrd="0" presId="urn:microsoft.com/office/officeart/2005/8/layout/hierarchy3"/>
    <dgm:cxn modelId="{D7679269-22BC-4A66-B868-6D0CA9AB71AC}" type="presParOf" srcId="{125ED5E3-338D-405D-93CA-B12A0D1FA575}" destId="{2AA6632F-579D-4114-92C8-B38478B951F1}" srcOrd="0" destOrd="0" presId="urn:microsoft.com/office/officeart/2005/8/layout/hierarchy3"/>
    <dgm:cxn modelId="{B51A3BF0-60EA-4734-9314-94E6CB82DD3D}" type="presParOf" srcId="{125ED5E3-338D-405D-93CA-B12A0D1FA575}" destId="{49177F1A-12A5-4C09-87CB-E9ABA60F5C62}" srcOrd="1" destOrd="0" presId="urn:microsoft.com/office/officeart/2005/8/layout/hierarchy3"/>
    <dgm:cxn modelId="{68ECA39C-E878-4780-A541-20B7AC3DC42F}" type="presParOf" srcId="{125ED5E3-338D-405D-93CA-B12A0D1FA575}" destId="{06665D7E-7BC9-452C-B81F-707C3492C131}" srcOrd="2" destOrd="0" presId="urn:microsoft.com/office/officeart/2005/8/layout/hierarchy3"/>
    <dgm:cxn modelId="{55227C94-73C7-4F5C-8847-C8D689B6C6B3}" type="presParOf" srcId="{125ED5E3-338D-405D-93CA-B12A0D1FA575}" destId="{CA2ADE82-0863-48AF-8643-A89C32F13522}" srcOrd="3" destOrd="0" presId="urn:microsoft.com/office/officeart/2005/8/layout/hierarchy3"/>
    <dgm:cxn modelId="{567C921D-F1D0-4DEC-8BA4-72DF5B428784}" type="presParOf" srcId="{125ED5E3-338D-405D-93CA-B12A0D1FA575}" destId="{3B542539-155A-486D-8C49-F4E7D515352F}" srcOrd="4" destOrd="0" presId="urn:microsoft.com/office/officeart/2005/8/layout/hierarchy3"/>
    <dgm:cxn modelId="{265A2F2D-D04F-43D6-B32D-4AA18B544F9C}" type="presParOf" srcId="{125ED5E3-338D-405D-93CA-B12A0D1FA575}" destId="{D202BBD5-CEF5-4506-A022-A3BF0C68986C}" srcOrd="5" destOrd="0" presId="urn:microsoft.com/office/officeart/2005/8/layout/hierarchy3"/>
    <dgm:cxn modelId="{39ED46EA-C31E-4660-8E3F-06CFECC577A2}" type="presParOf" srcId="{125ED5E3-338D-405D-93CA-B12A0D1FA575}" destId="{C7BB6966-EFD2-4F0E-A20D-BBAE3DA48856}" srcOrd="6" destOrd="0" presId="urn:microsoft.com/office/officeart/2005/8/layout/hierarchy3"/>
    <dgm:cxn modelId="{C6C14602-5FE9-475E-BA4C-24C4BCE08360}" type="presParOf" srcId="{125ED5E3-338D-405D-93CA-B12A0D1FA575}" destId="{20EAC368-3F47-48A7-AFDF-05F783235AE6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9B582B-D5CD-4E75-99B8-625059E8A9F6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EC7456-AE8B-4666-A83F-7ECEA8C8C5D3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У </a:t>
          </a:r>
          <a:r>
            <a:rPr lang="ru-RU" b="1" dirty="0" err="1" smtClean="0">
              <a:solidFill>
                <a:srgbClr val="FF0000"/>
              </a:solidFill>
            </a:rPr>
            <a:t>зв'язку</a:t>
          </a:r>
          <a:r>
            <a:rPr lang="ru-RU" b="1" dirty="0" smtClean="0">
              <a:solidFill>
                <a:srgbClr val="FF0000"/>
              </a:solidFill>
            </a:rPr>
            <a:t> </a:t>
          </a:r>
          <a:r>
            <a:rPr lang="ru-RU" b="1" dirty="0" err="1" smtClean="0">
              <a:solidFill>
                <a:srgbClr val="FF0000"/>
              </a:solidFill>
            </a:rPr>
            <a:t>з</a:t>
          </a:r>
          <a:r>
            <a:rPr lang="ru-RU" b="1" dirty="0" smtClean="0">
              <a:solidFill>
                <a:srgbClr val="FF0000"/>
              </a:solidFill>
            </a:rPr>
            <a:t> </a:t>
          </a:r>
          <a:r>
            <a:rPr lang="ru-RU" b="1" dirty="0" err="1" smtClean="0">
              <a:solidFill>
                <a:srgbClr val="FF0000"/>
              </a:solidFill>
            </a:rPr>
            <a:t>цим</a:t>
          </a:r>
          <a:r>
            <a:rPr lang="ru-RU" b="1" dirty="0" smtClean="0">
              <a:solidFill>
                <a:srgbClr val="FF0000"/>
              </a:solidFill>
            </a:rPr>
            <a:t> </a:t>
          </a:r>
          <a:r>
            <a:rPr lang="ru-RU" b="1" dirty="0" err="1" smtClean="0">
              <a:solidFill>
                <a:srgbClr val="FF0000"/>
              </a:solidFill>
            </a:rPr>
            <a:t>визначаються</a:t>
          </a:r>
          <a:r>
            <a:rPr lang="ru-RU" b="1" dirty="0" smtClean="0">
              <a:solidFill>
                <a:srgbClr val="FF0000"/>
              </a:solidFill>
            </a:rPr>
            <a:t> </a:t>
          </a:r>
          <a:r>
            <a:rPr lang="ru-RU" b="1" dirty="0" err="1" smtClean="0">
              <a:solidFill>
                <a:srgbClr val="FF0000"/>
              </a:solidFill>
            </a:rPr>
            <a:t>завдання</a:t>
          </a:r>
          <a:r>
            <a:rPr lang="ru-RU" b="1" dirty="0" smtClean="0">
              <a:solidFill>
                <a:srgbClr val="FF0000"/>
              </a:solidFill>
            </a:rPr>
            <a:t>: </a:t>
          </a:r>
          <a:endParaRPr lang="ru-RU" dirty="0"/>
        </a:p>
      </dgm:t>
    </dgm:pt>
    <dgm:pt modelId="{4B7C65C3-0A0F-405C-8D87-C6912274D19F}" type="parTrans" cxnId="{CAD95D74-06A8-46FB-9422-D23ED80C5C3A}">
      <dgm:prSet/>
      <dgm:spPr/>
      <dgm:t>
        <a:bodyPr/>
        <a:lstStyle/>
        <a:p>
          <a:endParaRPr lang="ru-RU"/>
        </a:p>
      </dgm:t>
    </dgm:pt>
    <dgm:pt modelId="{8302A6EB-956F-4960-A86B-D630A3896596}" type="sibTrans" cxnId="{CAD95D74-06A8-46FB-9422-D23ED80C5C3A}">
      <dgm:prSet/>
      <dgm:spPr/>
      <dgm:t>
        <a:bodyPr/>
        <a:lstStyle/>
        <a:p>
          <a:endParaRPr lang="ru-RU"/>
        </a:p>
      </dgm:t>
    </dgm:pt>
    <dgm:pt modelId="{AA4A6503-5E95-4A07-BDAF-1D2B372D9CA5}">
      <dgm:prSet phldrT="[Текст]"/>
      <dgm:spPr/>
      <dgm:t>
        <a:bodyPr/>
        <a:lstStyle/>
        <a:p>
          <a:r>
            <a:rPr lang="ru-RU" i="1" dirty="0" err="1" smtClean="0"/>
            <a:t>Забезпечення</a:t>
          </a:r>
          <a:r>
            <a:rPr lang="ru-RU" i="1" dirty="0" smtClean="0"/>
            <a:t> </a:t>
          </a:r>
          <a:r>
            <a:rPr lang="ru-RU" i="1" dirty="0" err="1" smtClean="0"/>
            <a:t>якості</a:t>
          </a:r>
          <a:r>
            <a:rPr lang="ru-RU" i="1" dirty="0" smtClean="0"/>
            <a:t> </a:t>
          </a:r>
          <a:r>
            <a:rPr lang="ru-RU" i="1" dirty="0" err="1" smtClean="0"/>
            <a:t>засвоєння</a:t>
          </a:r>
          <a:r>
            <a:rPr lang="ru-RU" i="1" dirty="0" smtClean="0"/>
            <a:t> </a:t>
          </a:r>
          <a:r>
            <a:rPr lang="ru-RU" i="1" dirty="0" err="1" smtClean="0"/>
            <a:t>знань</a:t>
          </a:r>
          <a:r>
            <a:rPr lang="ru-RU" i="1" dirty="0" smtClean="0"/>
            <a:t> </a:t>
          </a:r>
          <a:r>
            <a:rPr lang="ru-RU" i="1" dirty="0" err="1" smtClean="0"/>
            <a:t>з</a:t>
          </a:r>
          <a:r>
            <a:rPr lang="ru-RU" i="1" dirty="0" smtClean="0"/>
            <a:t> </a:t>
          </a:r>
          <a:r>
            <a:rPr lang="ru-RU" i="1" dirty="0" err="1" smtClean="0"/>
            <a:t>географії</a:t>
          </a:r>
          <a:r>
            <a:rPr lang="ru-RU" i="1" dirty="0" smtClean="0"/>
            <a:t>. </a:t>
          </a:r>
          <a:endParaRPr lang="ru-RU" dirty="0"/>
        </a:p>
      </dgm:t>
    </dgm:pt>
    <dgm:pt modelId="{7CBB48F7-E725-4331-8051-67B9FCA95AEF}" type="parTrans" cxnId="{742AC1F8-E33A-41C8-8C3A-B2551AABE732}">
      <dgm:prSet/>
      <dgm:spPr/>
      <dgm:t>
        <a:bodyPr/>
        <a:lstStyle/>
        <a:p>
          <a:endParaRPr lang="ru-RU"/>
        </a:p>
      </dgm:t>
    </dgm:pt>
    <dgm:pt modelId="{80F5A53A-C846-48B1-973D-900531AA1B77}" type="sibTrans" cxnId="{742AC1F8-E33A-41C8-8C3A-B2551AABE732}">
      <dgm:prSet/>
      <dgm:spPr/>
      <dgm:t>
        <a:bodyPr/>
        <a:lstStyle/>
        <a:p>
          <a:endParaRPr lang="ru-RU"/>
        </a:p>
      </dgm:t>
    </dgm:pt>
    <dgm:pt modelId="{CA0852BA-A4FF-411E-A19B-1F23F6FE4B7C}">
      <dgm:prSet phldrT="[Текст]"/>
      <dgm:spPr/>
      <dgm:t>
        <a:bodyPr/>
        <a:lstStyle/>
        <a:p>
          <a:r>
            <a:rPr lang="ru-RU" i="1" dirty="0" err="1" smtClean="0"/>
            <a:t>Розвиток</a:t>
          </a:r>
          <a:r>
            <a:rPr lang="ru-RU" i="1" dirty="0" smtClean="0"/>
            <a:t> </a:t>
          </a:r>
          <a:r>
            <a:rPr lang="ru-RU" i="1" dirty="0" err="1" smtClean="0"/>
            <a:t>загальнонавчальних</a:t>
          </a:r>
          <a:r>
            <a:rPr lang="ru-RU" i="1" dirty="0" smtClean="0"/>
            <a:t> </a:t>
          </a:r>
          <a:r>
            <a:rPr lang="ru-RU" i="1" dirty="0" err="1" smtClean="0"/>
            <a:t>умінь</a:t>
          </a:r>
          <a:r>
            <a:rPr lang="ru-RU" i="1" dirty="0" smtClean="0"/>
            <a:t> </a:t>
          </a:r>
          <a:r>
            <a:rPr lang="ru-RU" i="1" dirty="0" err="1" smtClean="0"/>
            <a:t>і</a:t>
          </a:r>
          <a:r>
            <a:rPr lang="ru-RU" i="1" dirty="0" smtClean="0"/>
            <a:t> </a:t>
          </a:r>
          <a:r>
            <a:rPr lang="ru-RU" i="1" dirty="0" err="1" smtClean="0"/>
            <a:t>навичок</a:t>
          </a:r>
          <a:r>
            <a:rPr lang="ru-RU" i="1" dirty="0" smtClean="0"/>
            <a:t>. </a:t>
          </a:r>
          <a:endParaRPr lang="ru-RU" dirty="0"/>
        </a:p>
      </dgm:t>
    </dgm:pt>
    <dgm:pt modelId="{8DB1928F-BBB4-445A-A1A3-AC51B8AB1B9B}" type="parTrans" cxnId="{02DF5BB3-05CA-429B-AAE7-2C866F5F37D7}">
      <dgm:prSet/>
      <dgm:spPr/>
      <dgm:t>
        <a:bodyPr/>
        <a:lstStyle/>
        <a:p>
          <a:endParaRPr lang="ru-RU"/>
        </a:p>
      </dgm:t>
    </dgm:pt>
    <dgm:pt modelId="{3E666CF9-1D0B-454B-80A2-9CC6B6172831}" type="sibTrans" cxnId="{02DF5BB3-05CA-429B-AAE7-2C866F5F37D7}">
      <dgm:prSet/>
      <dgm:spPr/>
      <dgm:t>
        <a:bodyPr/>
        <a:lstStyle/>
        <a:p>
          <a:endParaRPr lang="ru-RU"/>
        </a:p>
      </dgm:t>
    </dgm:pt>
    <dgm:pt modelId="{CF69F824-DB47-4695-BA56-1533B50CC760}">
      <dgm:prSet/>
      <dgm:spPr/>
      <dgm:t>
        <a:bodyPr/>
        <a:lstStyle/>
        <a:p>
          <a:r>
            <a:rPr lang="uk-UA" dirty="0" smtClean="0"/>
            <a:t>Використання новітніх технологій навчання.</a:t>
          </a:r>
          <a:endParaRPr lang="ru-RU" dirty="0"/>
        </a:p>
      </dgm:t>
    </dgm:pt>
    <dgm:pt modelId="{36775871-4481-4D3B-A871-04C539034B96}" type="parTrans" cxnId="{2E59D062-8DAC-4EA6-8EDC-BA582907A5CB}">
      <dgm:prSet/>
      <dgm:spPr/>
      <dgm:t>
        <a:bodyPr/>
        <a:lstStyle/>
        <a:p>
          <a:endParaRPr lang="ru-RU"/>
        </a:p>
      </dgm:t>
    </dgm:pt>
    <dgm:pt modelId="{20817A8B-1F68-4164-A85F-9EAD33E1CA80}" type="sibTrans" cxnId="{2E59D062-8DAC-4EA6-8EDC-BA582907A5CB}">
      <dgm:prSet/>
      <dgm:spPr/>
      <dgm:t>
        <a:bodyPr/>
        <a:lstStyle/>
        <a:p>
          <a:endParaRPr lang="ru-RU"/>
        </a:p>
      </dgm:t>
    </dgm:pt>
    <dgm:pt modelId="{FB98C28D-5042-4092-B28B-39F664333574}">
      <dgm:prSet/>
      <dgm:spPr/>
      <dgm:t>
        <a:bodyPr/>
        <a:lstStyle/>
        <a:p>
          <a:r>
            <a:rPr lang="ru-RU" i="1" dirty="0" err="1" smtClean="0"/>
            <a:t>Організація</a:t>
          </a:r>
          <a:r>
            <a:rPr lang="ru-RU" i="1" dirty="0" smtClean="0"/>
            <a:t> </a:t>
          </a:r>
          <a:r>
            <a:rPr lang="ru-RU" i="1" dirty="0" err="1" smtClean="0"/>
            <a:t>діяльності</a:t>
          </a:r>
          <a:r>
            <a:rPr lang="ru-RU" i="1" dirty="0" smtClean="0"/>
            <a:t> </a:t>
          </a:r>
          <a:r>
            <a:rPr lang="ru-RU" i="1" dirty="0" err="1" smtClean="0"/>
            <a:t>учнів</a:t>
          </a:r>
          <a:r>
            <a:rPr lang="ru-RU" i="1" dirty="0" smtClean="0"/>
            <a:t>, </a:t>
          </a:r>
          <a:r>
            <a:rPr lang="ru-RU" i="1" dirty="0" err="1" smtClean="0"/>
            <a:t>спрямована</a:t>
          </a:r>
          <a:r>
            <a:rPr lang="ru-RU" i="1" dirty="0" smtClean="0"/>
            <a:t> на </a:t>
          </a:r>
          <a:r>
            <a:rPr lang="ru-RU" i="1" dirty="0" err="1" smtClean="0"/>
            <a:t>самореалізацію</a:t>
          </a:r>
          <a:r>
            <a:rPr lang="ru-RU" i="1" dirty="0" smtClean="0"/>
            <a:t> </a:t>
          </a:r>
          <a:r>
            <a:rPr lang="ru-RU" i="1" dirty="0" err="1" smtClean="0"/>
            <a:t>їх</a:t>
          </a:r>
          <a:r>
            <a:rPr lang="ru-RU" i="1" dirty="0" smtClean="0"/>
            <a:t> </a:t>
          </a:r>
          <a:r>
            <a:rPr lang="ru-RU" i="1" dirty="0" err="1" smtClean="0"/>
            <a:t>особистості</a:t>
          </a:r>
          <a:r>
            <a:rPr lang="ru-RU" i="1" dirty="0" smtClean="0"/>
            <a:t>.</a:t>
          </a:r>
          <a:endParaRPr lang="ru-RU" dirty="0"/>
        </a:p>
      </dgm:t>
    </dgm:pt>
    <dgm:pt modelId="{CBE3199A-F2BE-4211-8D7B-F97A27A48993}" type="parTrans" cxnId="{3D81A0C4-EA46-4D8A-969F-60E846E99A1D}">
      <dgm:prSet/>
      <dgm:spPr/>
      <dgm:t>
        <a:bodyPr/>
        <a:lstStyle/>
        <a:p>
          <a:endParaRPr lang="ru-RU"/>
        </a:p>
      </dgm:t>
    </dgm:pt>
    <dgm:pt modelId="{529A9B79-339F-4688-B60C-8F13DB9FCF2D}" type="sibTrans" cxnId="{3D81A0C4-EA46-4D8A-969F-60E846E99A1D}">
      <dgm:prSet/>
      <dgm:spPr/>
      <dgm:t>
        <a:bodyPr/>
        <a:lstStyle/>
        <a:p>
          <a:endParaRPr lang="ru-RU"/>
        </a:p>
      </dgm:t>
    </dgm:pt>
    <dgm:pt modelId="{2D1C9448-E7DF-4D9C-9B11-EE0D7AC50A1D}" type="pres">
      <dgm:prSet presAssocID="{739B582B-D5CD-4E75-99B8-625059E8A9F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2FD69BD-7AF2-4C74-86C3-C48EBA4218AE}" type="pres">
      <dgm:prSet presAssocID="{38EC7456-AE8B-4666-A83F-7ECEA8C8C5D3}" presName="root" presStyleCnt="0"/>
      <dgm:spPr/>
    </dgm:pt>
    <dgm:pt modelId="{6665F4B0-B12E-454B-9FD9-C0204EF8FD94}" type="pres">
      <dgm:prSet presAssocID="{38EC7456-AE8B-4666-A83F-7ECEA8C8C5D3}" presName="rootComposite" presStyleCnt="0"/>
      <dgm:spPr/>
    </dgm:pt>
    <dgm:pt modelId="{D8CE6C14-CC27-462F-A5C7-FDDCCFBFF900}" type="pres">
      <dgm:prSet presAssocID="{38EC7456-AE8B-4666-A83F-7ECEA8C8C5D3}" presName="rootText" presStyleLbl="node1" presStyleIdx="0" presStyleCnt="1" custLinFactX="-13441" custLinFactNeighborX="-100000" custLinFactNeighborY="-499"/>
      <dgm:spPr/>
      <dgm:t>
        <a:bodyPr/>
        <a:lstStyle/>
        <a:p>
          <a:endParaRPr lang="ru-RU"/>
        </a:p>
      </dgm:t>
    </dgm:pt>
    <dgm:pt modelId="{49EA859B-7D75-46E5-A4C7-43F9053D49EA}" type="pres">
      <dgm:prSet presAssocID="{38EC7456-AE8B-4666-A83F-7ECEA8C8C5D3}" presName="rootConnector" presStyleLbl="node1" presStyleIdx="0" presStyleCnt="1"/>
      <dgm:spPr/>
      <dgm:t>
        <a:bodyPr/>
        <a:lstStyle/>
        <a:p>
          <a:endParaRPr lang="ru-RU"/>
        </a:p>
      </dgm:t>
    </dgm:pt>
    <dgm:pt modelId="{B6248A19-F25F-40B0-97CC-BE6A8A338948}" type="pres">
      <dgm:prSet presAssocID="{38EC7456-AE8B-4666-A83F-7ECEA8C8C5D3}" presName="childShape" presStyleCnt="0"/>
      <dgm:spPr/>
    </dgm:pt>
    <dgm:pt modelId="{E83BAB0A-970A-437E-86C0-18500CDF4257}" type="pres">
      <dgm:prSet presAssocID="{7CBB48F7-E725-4331-8051-67B9FCA95AEF}" presName="Name13" presStyleLbl="parChTrans1D2" presStyleIdx="0" presStyleCnt="4"/>
      <dgm:spPr/>
      <dgm:t>
        <a:bodyPr/>
        <a:lstStyle/>
        <a:p>
          <a:endParaRPr lang="ru-RU"/>
        </a:p>
      </dgm:t>
    </dgm:pt>
    <dgm:pt modelId="{BDE1FC12-BBDD-47AE-8181-86312BF32BDC}" type="pres">
      <dgm:prSet presAssocID="{AA4A6503-5E95-4A07-BDAF-1D2B372D9CA5}" presName="childText" presStyleLbl="bgAcc1" presStyleIdx="0" presStyleCnt="4" custLinFactNeighborX="-88695" custLinFactNeighborY="-5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7A4EA5-7DAB-4CF5-A701-B6E9E304E5DF}" type="pres">
      <dgm:prSet presAssocID="{8DB1928F-BBB4-445A-A1A3-AC51B8AB1B9B}" presName="Name13" presStyleLbl="parChTrans1D2" presStyleIdx="1" presStyleCnt="4"/>
      <dgm:spPr/>
      <dgm:t>
        <a:bodyPr/>
        <a:lstStyle/>
        <a:p>
          <a:endParaRPr lang="ru-RU"/>
        </a:p>
      </dgm:t>
    </dgm:pt>
    <dgm:pt modelId="{BE4B277A-9E7C-45E2-BDBD-E4860EB0E573}" type="pres">
      <dgm:prSet presAssocID="{CA0852BA-A4FF-411E-A19B-1F23F6FE4B7C}" presName="childText" presStyleLbl="bgAcc1" presStyleIdx="1" presStyleCnt="4" custLinFactNeighborX="-24372" custLinFactNeighborY="-79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7F7478-DF60-4BF4-A2EB-3CE5570FB63F}" type="pres">
      <dgm:prSet presAssocID="{36775871-4481-4D3B-A871-04C539034B96}" presName="Name13" presStyleLbl="parChTrans1D2" presStyleIdx="2" presStyleCnt="4"/>
      <dgm:spPr/>
      <dgm:t>
        <a:bodyPr/>
        <a:lstStyle/>
        <a:p>
          <a:endParaRPr lang="ru-RU"/>
        </a:p>
      </dgm:t>
    </dgm:pt>
    <dgm:pt modelId="{3F11A86C-723B-4487-A9DB-9197CBFC31FA}" type="pres">
      <dgm:prSet presAssocID="{CF69F824-DB47-4695-BA56-1533B50CC760}" presName="childText" presStyleLbl="bgAcc1" presStyleIdx="2" presStyleCnt="4" custLinFactNeighborX="21572" custLinFactNeighborY="-79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54A546-3677-4E0A-9741-28A1CF650EAB}" type="pres">
      <dgm:prSet presAssocID="{CBE3199A-F2BE-4211-8D7B-F97A27A48993}" presName="Name13" presStyleLbl="parChTrans1D2" presStyleIdx="3" presStyleCnt="4"/>
      <dgm:spPr/>
      <dgm:t>
        <a:bodyPr/>
        <a:lstStyle/>
        <a:p>
          <a:endParaRPr lang="ru-RU"/>
        </a:p>
      </dgm:t>
    </dgm:pt>
    <dgm:pt modelId="{007C647E-AB6D-4B0C-8BCE-6F15F3011B16}" type="pres">
      <dgm:prSet presAssocID="{FB98C28D-5042-4092-B28B-39F664333574}" presName="childText" presStyleLbl="bgAcc1" presStyleIdx="3" presStyleCnt="4" custLinFactNeighborX="95084" custLinFactNeighborY="-79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A6383E-2AE9-40EE-9EEC-565D0442D0DF}" type="presOf" srcId="{7CBB48F7-E725-4331-8051-67B9FCA95AEF}" destId="{E83BAB0A-970A-437E-86C0-18500CDF4257}" srcOrd="0" destOrd="0" presId="urn:microsoft.com/office/officeart/2005/8/layout/hierarchy3"/>
    <dgm:cxn modelId="{77D5BEB7-4A93-45FD-A039-580A3403C10B}" type="presOf" srcId="{CF69F824-DB47-4695-BA56-1533B50CC760}" destId="{3F11A86C-723B-4487-A9DB-9197CBFC31FA}" srcOrd="0" destOrd="0" presId="urn:microsoft.com/office/officeart/2005/8/layout/hierarchy3"/>
    <dgm:cxn modelId="{E2328F06-EB48-4809-94E4-E8A466365557}" type="presOf" srcId="{38EC7456-AE8B-4666-A83F-7ECEA8C8C5D3}" destId="{49EA859B-7D75-46E5-A4C7-43F9053D49EA}" srcOrd="1" destOrd="0" presId="urn:microsoft.com/office/officeart/2005/8/layout/hierarchy3"/>
    <dgm:cxn modelId="{742AC1F8-E33A-41C8-8C3A-B2551AABE732}" srcId="{38EC7456-AE8B-4666-A83F-7ECEA8C8C5D3}" destId="{AA4A6503-5E95-4A07-BDAF-1D2B372D9CA5}" srcOrd="0" destOrd="0" parTransId="{7CBB48F7-E725-4331-8051-67B9FCA95AEF}" sibTransId="{80F5A53A-C846-48B1-973D-900531AA1B77}"/>
    <dgm:cxn modelId="{FDA9A865-0666-43F8-9ADD-2F548B01BC5C}" type="presOf" srcId="{CA0852BA-A4FF-411E-A19B-1F23F6FE4B7C}" destId="{BE4B277A-9E7C-45E2-BDBD-E4860EB0E573}" srcOrd="0" destOrd="0" presId="urn:microsoft.com/office/officeart/2005/8/layout/hierarchy3"/>
    <dgm:cxn modelId="{40BF93E2-07DC-44FA-9071-DEFF849C8E14}" type="presOf" srcId="{739B582B-D5CD-4E75-99B8-625059E8A9F6}" destId="{2D1C9448-E7DF-4D9C-9B11-EE0D7AC50A1D}" srcOrd="0" destOrd="0" presId="urn:microsoft.com/office/officeart/2005/8/layout/hierarchy3"/>
    <dgm:cxn modelId="{2DDB2B62-BB8A-4898-8986-FB2156AE497E}" type="presOf" srcId="{FB98C28D-5042-4092-B28B-39F664333574}" destId="{007C647E-AB6D-4B0C-8BCE-6F15F3011B16}" srcOrd="0" destOrd="0" presId="urn:microsoft.com/office/officeart/2005/8/layout/hierarchy3"/>
    <dgm:cxn modelId="{02DF5BB3-05CA-429B-AAE7-2C866F5F37D7}" srcId="{38EC7456-AE8B-4666-A83F-7ECEA8C8C5D3}" destId="{CA0852BA-A4FF-411E-A19B-1F23F6FE4B7C}" srcOrd="1" destOrd="0" parTransId="{8DB1928F-BBB4-445A-A1A3-AC51B8AB1B9B}" sibTransId="{3E666CF9-1D0B-454B-80A2-9CC6B6172831}"/>
    <dgm:cxn modelId="{EB50A83D-9D16-450D-BEA0-3994B104DA83}" type="presOf" srcId="{AA4A6503-5E95-4A07-BDAF-1D2B372D9CA5}" destId="{BDE1FC12-BBDD-47AE-8181-86312BF32BDC}" srcOrd="0" destOrd="0" presId="urn:microsoft.com/office/officeart/2005/8/layout/hierarchy3"/>
    <dgm:cxn modelId="{2E59D062-8DAC-4EA6-8EDC-BA582907A5CB}" srcId="{38EC7456-AE8B-4666-A83F-7ECEA8C8C5D3}" destId="{CF69F824-DB47-4695-BA56-1533B50CC760}" srcOrd="2" destOrd="0" parTransId="{36775871-4481-4D3B-A871-04C539034B96}" sibTransId="{20817A8B-1F68-4164-A85F-9EAD33E1CA80}"/>
    <dgm:cxn modelId="{D5482A3A-3DE7-43E4-8817-2B6BF0E40056}" type="presOf" srcId="{38EC7456-AE8B-4666-A83F-7ECEA8C8C5D3}" destId="{D8CE6C14-CC27-462F-A5C7-FDDCCFBFF900}" srcOrd="0" destOrd="0" presId="urn:microsoft.com/office/officeart/2005/8/layout/hierarchy3"/>
    <dgm:cxn modelId="{4F73431D-96FE-4469-85B8-115AABC58175}" type="presOf" srcId="{36775871-4481-4D3B-A871-04C539034B96}" destId="{017F7478-DF60-4BF4-A2EB-3CE5570FB63F}" srcOrd="0" destOrd="0" presId="urn:microsoft.com/office/officeart/2005/8/layout/hierarchy3"/>
    <dgm:cxn modelId="{7EE6E7BC-29A3-43BB-B7CA-2C088E5ED35D}" type="presOf" srcId="{8DB1928F-BBB4-445A-A1A3-AC51B8AB1B9B}" destId="{207A4EA5-7DAB-4CF5-A701-B6E9E304E5DF}" srcOrd="0" destOrd="0" presId="urn:microsoft.com/office/officeart/2005/8/layout/hierarchy3"/>
    <dgm:cxn modelId="{3D81A0C4-EA46-4D8A-969F-60E846E99A1D}" srcId="{38EC7456-AE8B-4666-A83F-7ECEA8C8C5D3}" destId="{FB98C28D-5042-4092-B28B-39F664333574}" srcOrd="3" destOrd="0" parTransId="{CBE3199A-F2BE-4211-8D7B-F97A27A48993}" sibTransId="{529A9B79-339F-4688-B60C-8F13DB9FCF2D}"/>
    <dgm:cxn modelId="{41C07165-2598-4D49-AE4A-A789E36B9273}" type="presOf" srcId="{CBE3199A-F2BE-4211-8D7B-F97A27A48993}" destId="{5554A546-3677-4E0A-9741-28A1CF650EAB}" srcOrd="0" destOrd="0" presId="urn:microsoft.com/office/officeart/2005/8/layout/hierarchy3"/>
    <dgm:cxn modelId="{CAD95D74-06A8-46FB-9422-D23ED80C5C3A}" srcId="{739B582B-D5CD-4E75-99B8-625059E8A9F6}" destId="{38EC7456-AE8B-4666-A83F-7ECEA8C8C5D3}" srcOrd="0" destOrd="0" parTransId="{4B7C65C3-0A0F-405C-8D87-C6912274D19F}" sibTransId="{8302A6EB-956F-4960-A86B-D630A3896596}"/>
    <dgm:cxn modelId="{F4B934E2-A968-49DC-A7BA-B4D31AC16A42}" type="presParOf" srcId="{2D1C9448-E7DF-4D9C-9B11-EE0D7AC50A1D}" destId="{32FD69BD-7AF2-4C74-86C3-C48EBA4218AE}" srcOrd="0" destOrd="0" presId="urn:microsoft.com/office/officeart/2005/8/layout/hierarchy3"/>
    <dgm:cxn modelId="{5DB9290A-19DA-4859-AEBA-A2D89E331633}" type="presParOf" srcId="{32FD69BD-7AF2-4C74-86C3-C48EBA4218AE}" destId="{6665F4B0-B12E-454B-9FD9-C0204EF8FD94}" srcOrd="0" destOrd="0" presId="urn:microsoft.com/office/officeart/2005/8/layout/hierarchy3"/>
    <dgm:cxn modelId="{034555CF-39F3-4731-A0B6-8B0976F8DA5E}" type="presParOf" srcId="{6665F4B0-B12E-454B-9FD9-C0204EF8FD94}" destId="{D8CE6C14-CC27-462F-A5C7-FDDCCFBFF900}" srcOrd="0" destOrd="0" presId="urn:microsoft.com/office/officeart/2005/8/layout/hierarchy3"/>
    <dgm:cxn modelId="{5DC0D57F-CD9E-4110-A9A2-1565FC421EFE}" type="presParOf" srcId="{6665F4B0-B12E-454B-9FD9-C0204EF8FD94}" destId="{49EA859B-7D75-46E5-A4C7-43F9053D49EA}" srcOrd="1" destOrd="0" presId="urn:microsoft.com/office/officeart/2005/8/layout/hierarchy3"/>
    <dgm:cxn modelId="{867AC110-6B01-4433-8FCF-E464705451E3}" type="presParOf" srcId="{32FD69BD-7AF2-4C74-86C3-C48EBA4218AE}" destId="{B6248A19-F25F-40B0-97CC-BE6A8A338948}" srcOrd="1" destOrd="0" presId="urn:microsoft.com/office/officeart/2005/8/layout/hierarchy3"/>
    <dgm:cxn modelId="{EFF9EBAE-BA7C-42FA-B9DC-37A167764098}" type="presParOf" srcId="{B6248A19-F25F-40B0-97CC-BE6A8A338948}" destId="{E83BAB0A-970A-437E-86C0-18500CDF4257}" srcOrd="0" destOrd="0" presId="urn:microsoft.com/office/officeart/2005/8/layout/hierarchy3"/>
    <dgm:cxn modelId="{2C1BE5F0-3F18-40C2-902C-1136609E0675}" type="presParOf" srcId="{B6248A19-F25F-40B0-97CC-BE6A8A338948}" destId="{BDE1FC12-BBDD-47AE-8181-86312BF32BDC}" srcOrd="1" destOrd="0" presId="urn:microsoft.com/office/officeart/2005/8/layout/hierarchy3"/>
    <dgm:cxn modelId="{65EB021C-3E88-4A70-800D-EB716C1376F0}" type="presParOf" srcId="{B6248A19-F25F-40B0-97CC-BE6A8A338948}" destId="{207A4EA5-7DAB-4CF5-A701-B6E9E304E5DF}" srcOrd="2" destOrd="0" presId="urn:microsoft.com/office/officeart/2005/8/layout/hierarchy3"/>
    <dgm:cxn modelId="{2F56E6AE-F665-4366-879B-3CA574255BAD}" type="presParOf" srcId="{B6248A19-F25F-40B0-97CC-BE6A8A338948}" destId="{BE4B277A-9E7C-45E2-BDBD-E4860EB0E573}" srcOrd="3" destOrd="0" presId="urn:microsoft.com/office/officeart/2005/8/layout/hierarchy3"/>
    <dgm:cxn modelId="{DA2D5F7D-0686-4B2E-9A19-CAB53D670E2B}" type="presParOf" srcId="{B6248A19-F25F-40B0-97CC-BE6A8A338948}" destId="{017F7478-DF60-4BF4-A2EB-3CE5570FB63F}" srcOrd="4" destOrd="0" presId="urn:microsoft.com/office/officeart/2005/8/layout/hierarchy3"/>
    <dgm:cxn modelId="{DEFC3974-2F75-430B-868E-1E0A98F45DF8}" type="presParOf" srcId="{B6248A19-F25F-40B0-97CC-BE6A8A338948}" destId="{3F11A86C-723B-4487-A9DB-9197CBFC31FA}" srcOrd="5" destOrd="0" presId="urn:microsoft.com/office/officeart/2005/8/layout/hierarchy3"/>
    <dgm:cxn modelId="{F5289BC6-6943-4A7F-BE0F-8A6E36861FE7}" type="presParOf" srcId="{B6248A19-F25F-40B0-97CC-BE6A8A338948}" destId="{5554A546-3677-4E0A-9741-28A1CF650EAB}" srcOrd="6" destOrd="0" presId="urn:microsoft.com/office/officeart/2005/8/layout/hierarchy3"/>
    <dgm:cxn modelId="{9BCC6592-C122-4A6A-B379-BCE04825370D}" type="presParOf" srcId="{B6248A19-F25F-40B0-97CC-BE6A8A338948}" destId="{007C647E-AB6D-4B0C-8BCE-6F15F3011B16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2DC116-41BD-430C-99C0-C221E5F34635}" type="doc">
      <dgm:prSet loTypeId="urn:microsoft.com/office/officeart/2005/8/layout/cycle5" loCatId="cycle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E647FF20-323D-4BB1-96CB-4D5E83BD5AC4}">
      <dgm:prSet phldrT="[Текст]" custT="1"/>
      <dgm:spPr/>
      <dgm:t>
        <a:bodyPr/>
        <a:lstStyle/>
        <a:p>
          <a:r>
            <a:rPr lang="uk-UA" sz="1600" b="1" i="1" dirty="0" smtClean="0"/>
            <a:t>Використання нетрадиційних уроків на заняттях географії</a:t>
          </a:r>
          <a:endParaRPr lang="ru-RU" sz="1600" b="1" i="1" dirty="0"/>
        </a:p>
      </dgm:t>
    </dgm:pt>
    <dgm:pt modelId="{E6753344-9148-4F9B-8E94-E1B3BF97C0B7}" type="parTrans" cxnId="{DAF63586-C608-4190-8367-3C287343A064}">
      <dgm:prSet/>
      <dgm:spPr/>
      <dgm:t>
        <a:bodyPr/>
        <a:lstStyle/>
        <a:p>
          <a:endParaRPr lang="ru-RU"/>
        </a:p>
      </dgm:t>
    </dgm:pt>
    <dgm:pt modelId="{764E7DCF-A4D2-42C6-883B-CC3B29AEE754}" type="sibTrans" cxnId="{DAF63586-C608-4190-8367-3C287343A064}">
      <dgm:prSet/>
      <dgm:spPr/>
      <dgm:t>
        <a:bodyPr/>
        <a:lstStyle/>
        <a:p>
          <a:endParaRPr lang="ru-RU"/>
        </a:p>
      </dgm:t>
    </dgm:pt>
    <dgm:pt modelId="{784E3A5A-1070-4ECF-AA8A-20E968AFC091}">
      <dgm:prSet phldrT="[Текст]"/>
      <dgm:spPr/>
      <dgm:t>
        <a:bodyPr/>
        <a:lstStyle/>
        <a:p>
          <a:r>
            <a:rPr lang="uk-UA" smtClean="0"/>
            <a:t>уроків-ділові </a:t>
          </a:r>
          <a:r>
            <a:rPr lang="uk-UA" dirty="0" smtClean="0"/>
            <a:t>ігри</a:t>
          </a:r>
          <a:endParaRPr lang="ru-RU" dirty="0"/>
        </a:p>
      </dgm:t>
    </dgm:pt>
    <dgm:pt modelId="{7657BB5D-0764-49E5-B8AB-261674AB4E29}" type="parTrans" cxnId="{85F01083-8377-4234-A278-5145F84CE546}">
      <dgm:prSet/>
      <dgm:spPr/>
      <dgm:t>
        <a:bodyPr/>
        <a:lstStyle/>
        <a:p>
          <a:endParaRPr lang="ru-RU"/>
        </a:p>
      </dgm:t>
    </dgm:pt>
    <dgm:pt modelId="{6B3D79B6-6B71-4591-AE04-FC5AC9A16761}" type="sibTrans" cxnId="{85F01083-8377-4234-A278-5145F84CE546}">
      <dgm:prSet/>
      <dgm:spPr/>
      <dgm:t>
        <a:bodyPr/>
        <a:lstStyle/>
        <a:p>
          <a:endParaRPr lang="ru-RU"/>
        </a:p>
      </dgm:t>
    </dgm:pt>
    <dgm:pt modelId="{414B1265-C846-4D04-85B2-AFB0DFF0C4E9}">
      <dgm:prSet phldrT="[Текст]"/>
      <dgm:spPr/>
      <dgm:t>
        <a:bodyPr/>
        <a:lstStyle/>
        <a:p>
          <a:r>
            <a:rPr lang="uk-UA" dirty="0" smtClean="0"/>
            <a:t>уроків подорожей</a:t>
          </a:r>
          <a:endParaRPr lang="ru-RU" dirty="0"/>
        </a:p>
      </dgm:t>
    </dgm:pt>
    <dgm:pt modelId="{33C66A9A-B8BB-4E8F-BE52-336DF42ABCDC}" type="parTrans" cxnId="{1995B95C-AC67-4749-96AF-9C09270EE293}">
      <dgm:prSet/>
      <dgm:spPr/>
      <dgm:t>
        <a:bodyPr/>
        <a:lstStyle/>
        <a:p>
          <a:endParaRPr lang="ru-RU"/>
        </a:p>
      </dgm:t>
    </dgm:pt>
    <dgm:pt modelId="{FC9938CB-E888-4EBC-905E-03D841D6E021}" type="sibTrans" cxnId="{1995B95C-AC67-4749-96AF-9C09270EE293}">
      <dgm:prSet/>
      <dgm:spPr/>
      <dgm:t>
        <a:bodyPr/>
        <a:lstStyle/>
        <a:p>
          <a:endParaRPr lang="ru-RU"/>
        </a:p>
      </dgm:t>
    </dgm:pt>
    <dgm:pt modelId="{84A68926-10C4-4742-90A9-49DF76380B77}">
      <dgm:prSet phldrT="[Текст]"/>
      <dgm:spPr/>
      <dgm:t>
        <a:bodyPr/>
        <a:lstStyle/>
        <a:p>
          <a:r>
            <a:rPr lang="uk-UA" dirty="0" smtClean="0"/>
            <a:t>уроків-диспутів</a:t>
          </a:r>
          <a:endParaRPr lang="ru-RU" dirty="0"/>
        </a:p>
      </dgm:t>
    </dgm:pt>
    <dgm:pt modelId="{A723CBF6-1B10-47B0-A34A-50F6F5D6427A}" type="parTrans" cxnId="{BB1F3C67-0E49-40B2-9FB8-A583629449B9}">
      <dgm:prSet/>
      <dgm:spPr/>
      <dgm:t>
        <a:bodyPr/>
        <a:lstStyle/>
        <a:p>
          <a:endParaRPr lang="ru-RU"/>
        </a:p>
      </dgm:t>
    </dgm:pt>
    <dgm:pt modelId="{402FC43F-32CF-4FF5-9581-82F8C2010ACB}" type="sibTrans" cxnId="{BB1F3C67-0E49-40B2-9FB8-A583629449B9}">
      <dgm:prSet/>
      <dgm:spPr/>
      <dgm:t>
        <a:bodyPr/>
        <a:lstStyle/>
        <a:p>
          <a:endParaRPr lang="ru-RU"/>
        </a:p>
      </dgm:t>
    </dgm:pt>
    <dgm:pt modelId="{C80F1B30-580E-496E-BB13-825791BE1799}">
      <dgm:prSet phldrT="[Текст]"/>
      <dgm:spPr/>
      <dgm:t>
        <a:bodyPr/>
        <a:lstStyle/>
        <a:p>
          <a:r>
            <a:rPr lang="uk-UA" dirty="0" smtClean="0"/>
            <a:t>круглих столів</a:t>
          </a:r>
          <a:endParaRPr lang="ru-RU" dirty="0"/>
        </a:p>
      </dgm:t>
    </dgm:pt>
    <dgm:pt modelId="{233AFD9C-068A-471D-8A3F-08DD8B7D3B26}" type="parTrans" cxnId="{DE6C4469-595B-4ED3-91BA-A16BF045F91C}">
      <dgm:prSet/>
      <dgm:spPr/>
      <dgm:t>
        <a:bodyPr/>
        <a:lstStyle/>
        <a:p>
          <a:endParaRPr lang="ru-RU"/>
        </a:p>
      </dgm:t>
    </dgm:pt>
    <dgm:pt modelId="{64141FDB-A171-4653-B0F9-70CD3E152DDC}" type="sibTrans" cxnId="{DE6C4469-595B-4ED3-91BA-A16BF045F91C}">
      <dgm:prSet/>
      <dgm:spPr/>
      <dgm:t>
        <a:bodyPr/>
        <a:lstStyle/>
        <a:p>
          <a:endParaRPr lang="ru-RU"/>
        </a:p>
      </dgm:t>
    </dgm:pt>
    <dgm:pt modelId="{DB168BC7-F387-4F0D-8769-1EDC911E3C82}">
      <dgm:prSet/>
      <dgm:spPr/>
      <dgm:t>
        <a:bodyPr/>
        <a:lstStyle/>
        <a:p>
          <a:r>
            <a:rPr lang="uk-UA" dirty="0" smtClean="0"/>
            <a:t>уроків-ярмарок</a:t>
          </a:r>
          <a:endParaRPr lang="ru-RU" dirty="0"/>
        </a:p>
      </dgm:t>
    </dgm:pt>
    <dgm:pt modelId="{F49002FF-AE3A-4750-B13C-FDB200241FB8}" type="parTrans" cxnId="{56FDC962-6C02-4A76-AC4F-66EA60D998A4}">
      <dgm:prSet/>
      <dgm:spPr/>
      <dgm:t>
        <a:bodyPr/>
        <a:lstStyle/>
        <a:p>
          <a:endParaRPr lang="ru-RU"/>
        </a:p>
      </dgm:t>
    </dgm:pt>
    <dgm:pt modelId="{2DAEB046-FA37-4547-8768-1685254973BE}" type="sibTrans" cxnId="{56FDC962-6C02-4A76-AC4F-66EA60D998A4}">
      <dgm:prSet/>
      <dgm:spPr/>
      <dgm:t>
        <a:bodyPr/>
        <a:lstStyle/>
        <a:p>
          <a:endParaRPr lang="ru-RU"/>
        </a:p>
      </dgm:t>
    </dgm:pt>
    <dgm:pt modelId="{E3FCBDB6-3AD2-4F7C-A75E-5672D6ABDDDE}" type="pres">
      <dgm:prSet presAssocID="{022DC116-41BD-430C-99C0-C221E5F3463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854CD3-8A17-43EE-A3C3-462B5689B114}" type="pres">
      <dgm:prSet presAssocID="{E647FF20-323D-4BB1-96CB-4D5E83BD5AC4}" presName="node" presStyleLbl="node1" presStyleIdx="0" presStyleCnt="6" custScaleX="1478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AD5A19-27EF-44A2-9882-3E7329D43349}" type="pres">
      <dgm:prSet presAssocID="{E647FF20-323D-4BB1-96CB-4D5E83BD5AC4}" presName="spNode" presStyleCnt="0"/>
      <dgm:spPr/>
    </dgm:pt>
    <dgm:pt modelId="{ADCF8615-4E00-478D-A9A6-6A5E5B494FBF}" type="pres">
      <dgm:prSet presAssocID="{764E7DCF-A4D2-42C6-883B-CC3B29AEE754}" presName="sibTrans" presStyleLbl="sibTrans1D1" presStyleIdx="0" presStyleCnt="6"/>
      <dgm:spPr/>
      <dgm:t>
        <a:bodyPr/>
        <a:lstStyle/>
        <a:p>
          <a:endParaRPr lang="ru-RU"/>
        </a:p>
      </dgm:t>
    </dgm:pt>
    <dgm:pt modelId="{073A93DB-E25A-4F32-81BE-E1EA9466CCCD}" type="pres">
      <dgm:prSet presAssocID="{DB168BC7-F387-4F0D-8769-1EDC911E3C8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E75118-101F-4676-81E1-3F11ADD674C4}" type="pres">
      <dgm:prSet presAssocID="{DB168BC7-F387-4F0D-8769-1EDC911E3C82}" presName="spNode" presStyleCnt="0"/>
      <dgm:spPr/>
    </dgm:pt>
    <dgm:pt modelId="{9AA0DF68-7943-4F8D-98FB-1EC4D6418EFA}" type="pres">
      <dgm:prSet presAssocID="{2DAEB046-FA37-4547-8768-1685254973BE}" presName="sibTrans" presStyleLbl="sibTrans1D1" presStyleIdx="1" presStyleCnt="6"/>
      <dgm:spPr/>
      <dgm:t>
        <a:bodyPr/>
        <a:lstStyle/>
        <a:p>
          <a:endParaRPr lang="ru-RU"/>
        </a:p>
      </dgm:t>
    </dgm:pt>
    <dgm:pt modelId="{CABBF69F-9251-4594-9CF3-AD954C6A83FD}" type="pres">
      <dgm:prSet presAssocID="{784E3A5A-1070-4ECF-AA8A-20E968AFC09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D5252C-2CC6-4B8D-8845-D35A1B387FF9}" type="pres">
      <dgm:prSet presAssocID="{784E3A5A-1070-4ECF-AA8A-20E968AFC091}" presName="spNode" presStyleCnt="0"/>
      <dgm:spPr/>
    </dgm:pt>
    <dgm:pt modelId="{74D54A9D-5C93-4D02-955C-CB14E8786741}" type="pres">
      <dgm:prSet presAssocID="{6B3D79B6-6B71-4591-AE04-FC5AC9A16761}" presName="sibTrans" presStyleLbl="sibTrans1D1" presStyleIdx="2" presStyleCnt="6"/>
      <dgm:spPr/>
      <dgm:t>
        <a:bodyPr/>
        <a:lstStyle/>
        <a:p>
          <a:endParaRPr lang="ru-RU"/>
        </a:p>
      </dgm:t>
    </dgm:pt>
    <dgm:pt modelId="{3002F0B5-53D8-4AC5-8743-42EE75678E79}" type="pres">
      <dgm:prSet presAssocID="{414B1265-C846-4D04-85B2-AFB0DFF0C4E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08B7E9-B3CA-4C13-A3A4-CCD478A1490C}" type="pres">
      <dgm:prSet presAssocID="{414B1265-C846-4D04-85B2-AFB0DFF0C4E9}" presName="spNode" presStyleCnt="0"/>
      <dgm:spPr/>
    </dgm:pt>
    <dgm:pt modelId="{8E25332C-F52D-4995-AE56-AEC9A10281B4}" type="pres">
      <dgm:prSet presAssocID="{FC9938CB-E888-4EBC-905E-03D841D6E021}" presName="sibTrans" presStyleLbl="sibTrans1D1" presStyleIdx="3" presStyleCnt="6"/>
      <dgm:spPr/>
      <dgm:t>
        <a:bodyPr/>
        <a:lstStyle/>
        <a:p>
          <a:endParaRPr lang="ru-RU"/>
        </a:p>
      </dgm:t>
    </dgm:pt>
    <dgm:pt modelId="{2B4405CE-FC0F-4957-9321-7E9C46DA79C8}" type="pres">
      <dgm:prSet presAssocID="{84A68926-10C4-4742-90A9-49DF76380B7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8FCE7F-F9FA-44A7-9597-367E32CD1360}" type="pres">
      <dgm:prSet presAssocID="{84A68926-10C4-4742-90A9-49DF76380B77}" presName="spNode" presStyleCnt="0"/>
      <dgm:spPr/>
    </dgm:pt>
    <dgm:pt modelId="{C916E1EE-CCFB-465A-AB26-A1EBD644D85C}" type="pres">
      <dgm:prSet presAssocID="{402FC43F-32CF-4FF5-9581-82F8C2010ACB}" presName="sibTrans" presStyleLbl="sibTrans1D1" presStyleIdx="4" presStyleCnt="6"/>
      <dgm:spPr/>
      <dgm:t>
        <a:bodyPr/>
        <a:lstStyle/>
        <a:p>
          <a:endParaRPr lang="ru-RU"/>
        </a:p>
      </dgm:t>
    </dgm:pt>
    <dgm:pt modelId="{1EACFFA4-EF96-4C8D-AED3-8984227AE064}" type="pres">
      <dgm:prSet presAssocID="{C80F1B30-580E-496E-BB13-825791BE179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C44BEC-D9E4-4D89-B295-ED2CD82614F0}" type="pres">
      <dgm:prSet presAssocID="{C80F1B30-580E-496E-BB13-825791BE1799}" presName="spNode" presStyleCnt="0"/>
      <dgm:spPr/>
    </dgm:pt>
    <dgm:pt modelId="{6988EFA0-0225-4BA5-9CA9-5B7171AC2CC5}" type="pres">
      <dgm:prSet presAssocID="{64141FDB-A171-4653-B0F9-70CD3E152DDC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DE6C4469-595B-4ED3-91BA-A16BF045F91C}" srcId="{022DC116-41BD-430C-99C0-C221E5F34635}" destId="{C80F1B30-580E-496E-BB13-825791BE1799}" srcOrd="5" destOrd="0" parTransId="{233AFD9C-068A-471D-8A3F-08DD8B7D3B26}" sibTransId="{64141FDB-A171-4653-B0F9-70CD3E152DDC}"/>
    <dgm:cxn modelId="{588EB3C5-F1D9-4D12-98DB-5117EF5FE634}" type="presOf" srcId="{E647FF20-323D-4BB1-96CB-4D5E83BD5AC4}" destId="{27854CD3-8A17-43EE-A3C3-462B5689B114}" srcOrd="0" destOrd="0" presId="urn:microsoft.com/office/officeart/2005/8/layout/cycle5"/>
    <dgm:cxn modelId="{39673E56-E6DD-431F-B425-6A4650486F8F}" type="presOf" srcId="{C80F1B30-580E-496E-BB13-825791BE1799}" destId="{1EACFFA4-EF96-4C8D-AED3-8984227AE064}" srcOrd="0" destOrd="0" presId="urn:microsoft.com/office/officeart/2005/8/layout/cycle5"/>
    <dgm:cxn modelId="{0345E803-65D7-4394-A226-57E7AB11BEA4}" type="presOf" srcId="{022DC116-41BD-430C-99C0-C221E5F34635}" destId="{E3FCBDB6-3AD2-4F7C-A75E-5672D6ABDDDE}" srcOrd="0" destOrd="0" presId="urn:microsoft.com/office/officeart/2005/8/layout/cycle5"/>
    <dgm:cxn modelId="{C2F62258-C8C8-4501-8AF7-95C4BDB8D5BB}" type="presOf" srcId="{402FC43F-32CF-4FF5-9581-82F8C2010ACB}" destId="{C916E1EE-CCFB-465A-AB26-A1EBD644D85C}" srcOrd="0" destOrd="0" presId="urn:microsoft.com/office/officeart/2005/8/layout/cycle5"/>
    <dgm:cxn modelId="{CC67AFCD-CCBB-4B32-9CA2-445B8ECB6EEE}" type="presOf" srcId="{414B1265-C846-4D04-85B2-AFB0DFF0C4E9}" destId="{3002F0B5-53D8-4AC5-8743-42EE75678E79}" srcOrd="0" destOrd="0" presId="urn:microsoft.com/office/officeart/2005/8/layout/cycle5"/>
    <dgm:cxn modelId="{ED3ACEC5-11A0-473F-8604-79D81DCD312B}" type="presOf" srcId="{2DAEB046-FA37-4547-8768-1685254973BE}" destId="{9AA0DF68-7943-4F8D-98FB-1EC4D6418EFA}" srcOrd="0" destOrd="0" presId="urn:microsoft.com/office/officeart/2005/8/layout/cycle5"/>
    <dgm:cxn modelId="{CA9D2F42-2A16-4EF1-A599-8CC9FBDF4718}" type="presOf" srcId="{764E7DCF-A4D2-42C6-883B-CC3B29AEE754}" destId="{ADCF8615-4E00-478D-A9A6-6A5E5B494FBF}" srcOrd="0" destOrd="0" presId="urn:microsoft.com/office/officeart/2005/8/layout/cycle5"/>
    <dgm:cxn modelId="{56FDC962-6C02-4A76-AC4F-66EA60D998A4}" srcId="{022DC116-41BD-430C-99C0-C221E5F34635}" destId="{DB168BC7-F387-4F0D-8769-1EDC911E3C82}" srcOrd="1" destOrd="0" parTransId="{F49002FF-AE3A-4750-B13C-FDB200241FB8}" sibTransId="{2DAEB046-FA37-4547-8768-1685254973BE}"/>
    <dgm:cxn modelId="{75039A5B-EBC1-4BA1-8AAB-CF7555F44E45}" type="presOf" srcId="{FC9938CB-E888-4EBC-905E-03D841D6E021}" destId="{8E25332C-F52D-4995-AE56-AEC9A10281B4}" srcOrd="0" destOrd="0" presId="urn:microsoft.com/office/officeart/2005/8/layout/cycle5"/>
    <dgm:cxn modelId="{57ED4423-F2FE-44FF-BEFE-F14B49FDD190}" type="presOf" srcId="{84A68926-10C4-4742-90A9-49DF76380B77}" destId="{2B4405CE-FC0F-4957-9321-7E9C46DA79C8}" srcOrd="0" destOrd="0" presId="urn:microsoft.com/office/officeart/2005/8/layout/cycle5"/>
    <dgm:cxn modelId="{1808EFE6-7CBF-48C8-B231-5E1D9690C7B1}" type="presOf" srcId="{6B3D79B6-6B71-4591-AE04-FC5AC9A16761}" destId="{74D54A9D-5C93-4D02-955C-CB14E8786741}" srcOrd="0" destOrd="0" presId="urn:microsoft.com/office/officeart/2005/8/layout/cycle5"/>
    <dgm:cxn modelId="{892B5F16-218F-4586-BB1D-B5C8C0453B1F}" type="presOf" srcId="{784E3A5A-1070-4ECF-AA8A-20E968AFC091}" destId="{CABBF69F-9251-4594-9CF3-AD954C6A83FD}" srcOrd="0" destOrd="0" presId="urn:microsoft.com/office/officeart/2005/8/layout/cycle5"/>
    <dgm:cxn modelId="{3CD1CC50-2630-403E-A4FF-6E2074599116}" type="presOf" srcId="{DB168BC7-F387-4F0D-8769-1EDC911E3C82}" destId="{073A93DB-E25A-4F32-81BE-E1EA9466CCCD}" srcOrd="0" destOrd="0" presId="urn:microsoft.com/office/officeart/2005/8/layout/cycle5"/>
    <dgm:cxn modelId="{D09D6060-C038-4F76-BEB9-C7017ECA7788}" type="presOf" srcId="{64141FDB-A171-4653-B0F9-70CD3E152DDC}" destId="{6988EFA0-0225-4BA5-9CA9-5B7171AC2CC5}" srcOrd="0" destOrd="0" presId="urn:microsoft.com/office/officeart/2005/8/layout/cycle5"/>
    <dgm:cxn modelId="{BB1F3C67-0E49-40B2-9FB8-A583629449B9}" srcId="{022DC116-41BD-430C-99C0-C221E5F34635}" destId="{84A68926-10C4-4742-90A9-49DF76380B77}" srcOrd="4" destOrd="0" parTransId="{A723CBF6-1B10-47B0-A34A-50F6F5D6427A}" sibTransId="{402FC43F-32CF-4FF5-9581-82F8C2010ACB}"/>
    <dgm:cxn modelId="{1995B95C-AC67-4749-96AF-9C09270EE293}" srcId="{022DC116-41BD-430C-99C0-C221E5F34635}" destId="{414B1265-C846-4D04-85B2-AFB0DFF0C4E9}" srcOrd="3" destOrd="0" parTransId="{33C66A9A-B8BB-4E8F-BE52-336DF42ABCDC}" sibTransId="{FC9938CB-E888-4EBC-905E-03D841D6E021}"/>
    <dgm:cxn modelId="{85F01083-8377-4234-A278-5145F84CE546}" srcId="{022DC116-41BD-430C-99C0-C221E5F34635}" destId="{784E3A5A-1070-4ECF-AA8A-20E968AFC091}" srcOrd="2" destOrd="0" parTransId="{7657BB5D-0764-49E5-B8AB-261674AB4E29}" sibTransId="{6B3D79B6-6B71-4591-AE04-FC5AC9A16761}"/>
    <dgm:cxn modelId="{DAF63586-C608-4190-8367-3C287343A064}" srcId="{022DC116-41BD-430C-99C0-C221E5F34635}" destId="{E647FF20-323D-4BB1-96CB-4D5E83BD5AC4}" srcOrd="0" destOrd="0" parTransId="{E6753344-9148-4F9B-8E94-E1B3BF97C0B7}" sibTransId="{764E7DCF-A4D2-42C6-883B-CC3B29AEE754}"/>
    <dgm:cxn modelId="{5B008DCA-F597-447A-B8F6-86B6BB5CE444}" type="presParOf" srcId="{E3FCBDB6-3AD2-4F7C-A75E-5672D6ABDDDE}" destId="{27854CD3-8A17-43EE-A3C3-462B5689B114}" srcOrd="0" destOrd="0" presId="urn:microsoft.com/office/officeart/2005/8/layout/cycle5"/>
    <dgm:cxn modelId="{EBBAB48D-290D-441E-A092-FAACE2264CFB}" type="presParOf" srcId="{E3FCBDB6-3AD2-4F7C-A75E-5672D6ABDDDE}" destId="{29AD5A19-27EF-44A2-9882-3E7329D43349}" srcOrd="1" destOrd="0" presId="urn:microsoft.com/office/officeart/2005/8/layout/cycle5"/>
    <dgm:cxn modelId="{618331FC-145C-4484-8FE6-7CE75099B444}" type="presParOf" srcId="{E3FCBDB6-3AD2-4F7C-A75E-5672D6ABDDDE}" destId="{ADCF8615-4E00-478D-A9A6-6A5E5B494FBF}" srcOrd="2" destOrd="0" presId="urn:microsoft.com/office/officeart/2005/8/layout/cycle5"/>
    <dgm:cxn modelId="{3DB295FD-8D2E-4A56-BDFF-C32B839701B1}" type="presParOf" srcId="{E3FCBDB6-3AD2-4F7C-A75E-5672D6ABDDDE}" destId="{073A93DB-E25A-4F32-81BE-E1EA9466CCCD}" srcOrd="3" destOrd="0" presId="urn:microsoft.com/office/officeart/2005/8/layout/cycle5"/>
    <dgm:cxn modelId="{FCD28A34-47CA-4316-885D-D4A22E0AFDE4}" type="presParOf" srcId="{E3FCBDB6-3AD2-4F7C-A75E-5672D6ABDDDE}" destId="{7FE75118-101F-4676-81E1-3F11ADD674C4}" srcOrd="4" destOrd="0" presId="urn:microsoft.com/office/officeart/2005/8/layout/cycle5"/>
    <dgm:cxn modelId="{B8D99213-7ED1-4FC9-8E50-C9B0D9E3B2A6}" type="presParOf" srcId="{E3FCBDB6-3AD2-4F7C-A75E-5672D6ABDDDE}" destId="{9AA0DF68-7943-4F8D-98FB-1EC4D6418EFA}" srcOrd="5" destOrd="0" presId="urn:microsoft.com/office/officeart/2005/8/layout/cycle5"/>
    <dgm:cxn modelId="{6BDA7552-DC89-439E-AE1F-7BBAABECF794}" type="presParOf" srcId="{E3FCBDB6-3AD2-4F7C-A75E-5672D6ABDDDE}" destId="{CABBF69F-9251-4594-9CF3-AD954C6A83FD}" srcOrd="6" destOrd="0" presId="urn:microsoft.com/office/officeart/2005/8/layout/cycle5"/>
    <dgm:cxn modelId="{760BDB16-4C01-472D-89AC-3366633E1FB3}" type="presParOf" srcId="{E3FCBDB6-3AD2-4F7C-A75E-5672D6ABDDDE}" destId="{DDD5252C-2CC6-4B8D-8845-D35A1B387FF9}" srcOrd="7" destOrd="0" presId="urn:microsoft.com/office/officeart/2005/8/layout/cycle5"/>
    <dgm:cxn modelId="{D764714B-DE2C-4349-9ECC-237CCA5E2506}" type="presParOf" srcId="{E3FCBDB6-3AD2-4F7C-A75E-5672D6ABDDDE}" destId="{74D54A9D-5C93-4D02-955C-CB14E8786741}" srcOrd="8" destOrd="0" presId="urn:microsoft.com/office/officeart/2005/8/layout/cycle5"/>
    <dgm:cxn modelId="{75C509BB-4217-4A2A-A486-2E3B113CF93B}" type="presParOf" srcId="{E3FCBDB6-3AD2-4F7C-A75E-5672D6ABDDDE}" destId="{3002F0B5-53D8-4AC5-8743-42EE75678E79}" srcOrd="9" destOrd="0" presId="urn:microsoft.com/office/officeart/2005/8/layout/cycle5"/>
    <dgm:cxn modelId="{673CC298-E753-464F-B787-9FFB840FC4AF}" type="presParOf" srcId="{E3FCBDB6-3AD2-4F7C-A75E-5672D6ABDDDE}" destId="{E408B7E9-B3CA-4C13-A3A4-CCD478A1490C}" srcOrd="10" destOrd="0" presId="urn:microsoft.com/office/officeart/2005/8/layout/cycle5"/>
    <dgm:cxn modelId="{27EA1E48-DE73-49F4-A4DB-003FC94B3F2C}" type="presParOf" srcId="{E3FCBDB6-3AD2-4F7C-A75E-5672D6ABDDDE}" destId="{8E25332C-F52D-4995-AE56-AEC9A10281B4}" srcOrd="11" destOrd="0" presId="urn:microsoft.com/office/officeart/2005/8/layout/cycle5"/>
    <dgm:cxn modelId="{505C9D36-415D-4E9E-8514-65C54DB36772}" type="presParOf" srcId="{E3FCBDB6-3AD2-4F7C-A75E-5672D6ABDDDE}" destId="{2B4405CE-FC0F-4957-9321-7E9C46DA79C8}" srcOrd="12" destOrd="0" presId="urn:microsoft.com/office/officeart/2005/8/layout/cycle5"/>
    <dgm:cxn modelId="{A717F4CF-D52B-4078-BD47-59F4D1094C40}" type="presParOf" srcId="{E3FCBDB6-3AD2-4F7C-A75E-5672D6ABDDDE}" destId="{9C8FCE7F-F9FA-44A7-9597-367E32CD1360}" srcOrd="13" destOrd="0" presId="urn:microsoft.com/office/officeart/2005/8/layout/cycle5"/>
    <dgm:cxn modelId="{512525B9-7828-4A8E-BF0C-C84001742F5B}" type="presParOf" srcId="{E3FCBDB6-3AD2-4F7C-A75E-5672D6ABDDDE}" destId="{C916E1EE-CCFB-465A-AB26-A1EBD644D85C}" srcOrd="14" destOrd="0" presId="urn:microsoft.com/office/officeart/2005/8/layout/cycle5"/>
    <dgm:cxn modelId="{B6AC5B8D-44F2-443B-9443-C93BB8D66CF6}" type="presParOf" srcId="{E3FCBDB6-3AD2-4F7C-A75E-5672D6ABDDDE}" destId="{1EACFFA4-EF96-4C8D-AED3-8984227AE064}" srcOrd="15" destOrd="0" presId="urn:microsoft.com/office/officeart/2005/8/layout/cycle5"/>
    <dgm:cxn modelId="{FDB625D6-9752-46F5-8A93-0012126121CD}" type="presParOf" srcId="{E3FCBDB6-3AD2-4F7C-A75E-5672D6ABDDDE}" destId="{07C44BEC-D9E4-4D89-B295-ED2CD82614F0}" srcOrd="16" destOrd="0" presId="urn:microsoft.com/office/officeart/2005/8/layout/cycle5"/>
    <dgm:cxn modelId="{BD1A465D-05B4-4516-B7F5-0BF7AFA6B39B}" type="presParOf" srcId="{E3FCBDB6-3AD2-4F7C-A75E-5672D6ABDDDE}" destId="{6988EFA0-0225-4BA5-9CA9-5B7171AC2CC5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1923C17-C902-456E-A2DF-C721A24038C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5A3540-92FC-473A-8C29-A0A2FC45E094}">
      <dgm:prSet phldrT="[Текст]"/>
      <dgm:spPr/>
      <dgm:t>
        <a:bodyPr/>
        <a:lstStyle/>
        <a:p>
          <a:r>
            <a:rPr lang="uk-UA" dirty="0" smtClean="0"/>
            <a:t>Урок ділова гра </a:t>
          </a:r>
          <a:endParaRPr lang="ru-RU" dirty="0"/>
        </a:p>
      </dgm:t>
    </dgm:pt>
    <dgm:pt modelId="{A36CB068-FA96-4662-BCA6-5363C68E1E0E}" type="parTrans" cxnId="{8F0C5B67-117F-407D-84B1-3FB304CF973C}">
      <dgm:prSet/>
      <dgm:spPr/>
      <dgm:t>
        <a:bodyPr/>
        <a:lstStyle/>
        <a:p>
          <a:endParaRPr lang="ru-RU"/>
        </a:p>
      </dgm:t>
    </dgm:pt>
    <dgm:pt modelId="{9A3B1D4C-1222-4368-8910-B45612B341C0}" type="sibTrans" cxnId="{8F0C5B67-117F-407D-84B1-3FB304CF973C}">
      <dgm:prSet/>
      <dgm:spPr/>
      <dgm:t>
        <a:bodyPr/>
        <a:lstStyle/>
        <a:p>
          <a:endParaRPr lang="ru-RU"/>
        </a:p>
      </dgm:t>
    </dgm:pt>
    <dgm:pt modelId="{E736FAB4-639D-4B45-A313-BB67197077E5}">
      <dgm:prSet phldrT="[Текст]" custT="1"/>
      <dgm:spPr/>
      <dgm:t>
        <a:bodyPr/>
        <a:lstStyle/>
        <a:p>
          <a:r>
            <a:rPr lang="uk-UA" sz="1100" b="1" i="1" dirty="0" smtClean="0"/>
            <a:t>підготовка класу, учасників, експертів</a:t>
          </a:r>
          <a:endParaRPr lang="ru-RU" sz="1100" b="1" i="1" dirty="0"/>
        </a:p>
      </dgm:t>
    </dgm:pt>
    <dgm:pt modelId="{38323365-EC4B-4BD3-9802-03ED46C9273A}" type="parTrans" cxnId="{ACDE07B0-9C49-4FC7-A77D-E63C5CC182F9}">
      <dgm:prSet/>
      <dgm:spPr/>
      <dgm:t>
        <a:bodyPr/>
        <a:lstStyle/>
        <a:p>
          <a:endParaRPr lang="ru-RU" sz="1100"/>
        </a:p>
      </dgm:t>
    </dgm:pt>
    <dgm:pt modelId="{1911F37F-755D-42FF-BA61-9E8333F69F66}" type="sibTrans" cxnId="{ACDE07B0-9C49-4FC7-A77D-E63C5CC182F9}">
      <dgm:prSet/>
      <dgm:spPr/>
      <dgm:t>
        <a:bodyPr/>
        <a:lstStyle/>
        <a:p>
          <a:endParaRPr lang="ru-RU"/>
        </a:p>
      </dgm:t>
    </dgm:pt>
    <dgm:pt modelId="{D78E0D08-677B-4A2A-9FC8-7763168DCA66}">
      <dgm:prSet phldrT="[Текст]" custT="1"/>
      <dgm:spPr/>
      <dgm:t>
        <a:bodyPr/>
        <a:lstStyle/>
        <a:p>
          <a:r>
            <a:rPr lang="uk-UA" sz="1100" b="1" i="1" dirty="0" smtClean="0"/>
            <a:t>мета, проблема, завдання;</a:t>
          </a:r>
          <a:endParaRPr lang="ru-RU" sz="1100" b="1" i="1" dirty="0"/>
        </a:p>
      </dgm:t>
    </dgm:pt>
    <dgm:pt modelId="{CBAB2D55-997A-48C6-81C4-C297CF08882F}" type="parTrans" cxnId="{BFDEC1E7-6D22-4C82-B521-5DB5E3D8B05C}">
      <dgm:prSet/>
      <dgm:spPr/>
      <dgm:t>
        <a:bodyPr/>
        <a:lstStyle/>
        <a:p>
          <a:endParaRPr lang="ru-RU" sz="1100"/>
        </a:p>
      </dgm:t>
    </dgm:pt>
    <dgm:pt modelId="{5D2B28E8-A5A4-4AFB-8180-B5B6A06E6B10}" type="sibTrans" cxnId="{BFDEC1E7-6D22-4C82-B521-5DB5E3D8B05C}">
      <dgm:prSet/>
      <dgm:spPr/>
      <dgm:t>
        <a:bodyPr/>
        <a:lstStyle/>
        <a:p>
          <a:endParaRPr lang="ru-RU"/>
        </a:p>
      </dgm:t>
    </dgm:pt>
    <dgm:pt modelId="{0A52884F-ABAA-4AEE-8FBF-93E4FD981EDB}">
      <dgm:prSet custT="1"/>
      <dgm:spPr/>
      <dgm:t>
        <a:bodyPr/>
        <a:lstStyle/>
        <a:p>
          <a:r>
            <a:rPr lang="uk-UA" sz="1100" b="1" i="1" dirty="0" smtClean="0"/>
            <a:t>процес гри;</a:t>
          </a:r>
          <a:endParaRPr lang="ru-RU" sz="1100" b="1" i="1" dirty="0"/>
        </a:p>
      </dgm:t>
    </dgm:pt>
    <dgm:pt modelId="{5113C8BF-52FD-44D8-88B7-72B9D34D74D7}" type="parTrans" cxnId="{792B2408-E268-49F4-9393-FB9AE072C742}">
      <dgm:prSet/>
      <dgm:spPr/>
      <dgm:t>
        <a:bodyPr/>
        <a:lstStyle/>
        <a:p>
          <a:endParaRPr lang="ru-RU" sz="1100"/>
        </a:p>
      </dgm:t>
    </dgm:pt>
    <dgm:pt modelId="{CE2E5C60-3522-4559-BE40-982C2DBD6168}" type="sibTrans" cxnId="{792B2408-E268-49F4-9393-FB9AE072C742}">
      <dgm:prSet/>
      <dgm:spPr/>
      <dgm:t>
        <a:bodyPr/>
        <a:lstStyle/>
        <a:p>
          <a:endParaRPr lang="ru-RU"/>
        </a:p>
      </dgm:t>
    </dgm:pt>
    <dgm:pt modelId="{AD42433B-7D90-44A1-8806-1D73AE6A87E3}">
      <dgm:prSet custT="1"/>
      <dgm:spPr/>
      <dgm:t>
        <a:bodyPr/>
        <a:lstStyle/>
        <a:p>
          <a:r>
            <a:rPr lang="ru-RU" sz="1100" b="1" i="1" dirty="0" smtClean="0"/>
            <a:t>в</a:t>
          </a:r>
          <a:r>
            <a:rPr lang="uk-UA" sz="1100" b="1" i="1" dirty="0" err="1" smtClean="0"/>
            <a:t>ивчення</a:t>
          </a:r>
          <a:r>
            <a:rPr lang="uk-UA" sz="1100" b="1" i="1" dirty="0" smtClean="0"/>
            <a:t> ситуації (підготовка матеріалу, консультація);</a:t>
          </a:r>
          <a:endParaRPr lang="ru-RU" sz="1100" b="1" i="1" dirty="0"/>
        </a:p>
      </dgm:t>
    </dgm:pt>
    <dgm:pt modelId="{2A4618E5-67BF-4ED7-8B68-4170E7FFC890}" type="parTrans" cxnId="{A75C1CC2-F7F1-4159-BB26-0034DFD007E2}">
      <dgm:prSet/>
      <dgm:spPr/>
      <dgm:t>
        <a:bodyPr/>
        <a:lstStyle/>
        <a:p>
          <a:endParaRPr lang="ru-RU" sz="1100"/>
        </a:p>
      </dgm:t>
    </dgm:pt>
    <dgm:pt modelId="{87173759-28CB-409F-A50E-637CA65DEFE5}" type="sibTrans" cxnId="{A75C1CC2-F7F1-4159-BB26-0034DFD007E2}">
      <dgm:prSet/>
      <dgm:spPr/>
      <dgm:t>
        <a:bodyPr/>
        <a:lstStyle/>
        <a:p>
          <a:endParaRPr lang="ru-RU"/>
        </a:p>
      </dgm:t>
    </dgm:pt>
    <dgm:pt modelId="{B9F551F6-BDDF-42EE-90F1-EBAE07CE970E}">
      <dgm:prSet custT="1"/>
      <dgm:spPr/>
      <dgm:t>
        <a:bodyPr/>
        <a:lstStyle/>
        <a:p>
          <a:r>
            <a:rPr lang="uk-UA" sz="1100" b="1" i="1" dirty="0" smtClean="0"/>
            <a:t>аналіз, обговорення та оцінка результатів гри.</a:t>
          </a:r>
          <a:endParaRPr lang="ru-RU" sz="1100" b="1" i="1" dirty="0"/>
        </a:p>
      </dgm:t>
    </dgm:pt>
    <dgm:pt modelId="{C1E8B345-1FD2-482A-9ECD-D027ED947942}" type="parTrans" cxnId="{0F08536F-8E02-421E-A6AB-546906850E08}">
      <dgm:prSet/>
      <dgm:spPr/>
      <dgm:t>
        <a:bodyPr/>
        <a:lstStyle/>
        <a:p>
          <a:endParaRPr lang="ru-RU" sz="1100"/>
        </a:p>
      </dgm:t>
    </dgm:pt>
    <dgm:pt modelId="{EC92CEA1-1D8E-4DEA-AC3C-B46402798DF3}" type="sibTrans" cxnId="{0F08536F-8E02-421E-A6AB-546906850E08}">
      <dgm:prSet/>
      <dgm:spPr/>
      <dgm:t>
        <a:bodyPr/>
        <a:lstStyle/>
        <a:p>
          <a:endParaRPr lang="ru-RU"/>
        </a:p>
      </dgm:t>
    </dgm:pt>
    <dgm:pt modelId="{9D3F9A76-CFBE-42EB-B6B1-462D10CCA354}" type="pres">
      <dgm:prSet presAssocID="{E1923C17-C902-456E-A2DF-C721A24038C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52E61B3-2F58-431D-9662-0FE34A729BD5}" type="pres">
      <dgm:prSet presAssocID="{255A3540-92FC-473A-8C29-A0A2FC45E094}" presName="root" presStyleCnt="0"/>
      <dgm:spPr/>
    </dgm:pt>
    <dgm:pt modelId="{334F416F-C854-4210-8756-5FE7C4463F87}" type="pres">
      <dgm:prSet presAssocID="{255A3540-92FC-473A-8C29-A0A2FC45E094}" presName="rootComposite" presStyleCnt="0"/>
      <dgm:spPr/>
    </dgm:pt>
    <dgm:pt modelId="{EE29BF4B-89DC-4480-9D7E-71F9EB75E310}" type="pres">
      <dgm:prSet presAssocID="{255A3540-92FC-473A-8C29-A0A2FC45E094}" presName="rootText" presStyleLbl="node1" presStyleIdx="0" presStyleCnt="1" custScaleX="243007" custLinFactNeighborX="-85462" custLinFactNeighborY="-64"/>
      <dgm:spPr/>
      <dgm:t>
        <a:bodyPr/>
        <a:lstStyle/>
        <a:p>
          <a:endParaRPr lang="ru-RU"/>
        </a:p>
      </dgm:t>
    </dgm:pt>
    <dgm:pt modelId="{6D6CA6F5-C93A-492F-B216-17BD7535EDF4}" type="pres">
      <dgm:prSet presAssocID="{255A3540-92FC-473A-8C29-A0A2FC45E094}" presName="rootConnector" presStyleLbl="node1" presStyleIdx="0" presStyleCnt="1"/>
      <dgm:spPr/>
      <dgm:t>
        <a:bodyPr/>
        <a:lstStyle/>
        <a:p>
          <a:endParaRPr lang="ru-RU"/>
        </a:p>
      </dgm:t>
    </dgm:pt>
    <dgm:pt modelId="{44E2679B-71E4-419E-8E3E-02C85A04F475}" type="pres">
      <dgm:prSet presAssocID="{255A3540-92FC-473A-8C29-A0A2FC45E094}" presName="childShape" presStyleCnt="0"/>
      <dgm:spPr/>
    </dgm:pt>
    <dgm:pt modelId="{6D329191-3B6D-4753-AC70-A3B956F9F269}" type="pres">
      <dgm:prSet presAssocID="{38323365-EC4B-4BD3-9802-03ED46C9273A}" presName="Name13" presStyleLbl="parChTrans1D2" presStyleIdx="0" presStyleCnt="5"/>
      <dgm:spPr/>
      <dgm:t>
        <a:bodyPr/>
        <a:lstStyle/>
        <a:p>
          <a:endParaRPr lang="ru-RU"/>
        </a:p>
      </dgm:t>
    </dgm:pt>
    <dgm:pt modelId="{E3B39439-861A-446E-B461-CDEE400F66AE}" type="pres">
      <dgm:prSet presAssocID="{E736FAB4-639D-4B45-A313-BB67197077E5}" presName="childText" presStyleLbl="bgAcc1" presStyleIdx="0" presStyleCnt="5" custLinFactNeighborX="-93265" custLinFactNeighborY="87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51F985-B186-4251-AE1A-DD37454471B1}" type="pres">
      <dgm:prSet presAssocID="{CBAB2D55-997A-48C6-81C4-C297CF08882F}" presName="Name13" presStyleLbl="parChTrans1D2" presStyleIdx="1" presStyleCnt="5"/>
      <dgm:spPr/>
      <dgm:t>
        <a:bodyPr/>
        <a:lstStyle/>
        <a:p>
          <a:endParaRPr lang="ru-RU"/>
        </a:p>
      </dgm:t>
    </dgm:pt>
    <dgm:pt modelId="{2D4ADE9D-C4B4-4F94-B7E3-59F0EB5033BB}" type="pres">
      <dgm:prSet presAssocID="{D78E0D08-677B-4A2A-9FC8-7763168DCA66}" presName="childText" presStyleLbl="bgAcc1" presStyleIdx="1" presStyleCnt="5" custLinFactNeighborX="-46818" custLinFactNeighborY="26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BF4409-6C75-4961-BBBE-5829681C5C3C}" type="pres">
      <dgm:prSet presAssocID="{2A4618E5-67BF-4ED7-8B68-4170E7FFC890}" presName="Name13" presStyleLbl="parChTrans1D2" presStyleIdx="2" presStyleCnt="5"/>
      <dgm:spPr/>
      <dgm:t>
        <a:bodyPr/>
        <a:lstStyle/>
        <a:p>
          <a:endParaRPr lang="ru-RU"/>
        </a:p>
      </dgm:t>
    </dgm:pt>
    <dgm:pt modelId="{4CB7BFCF-E57C-400D-ADD7-7A1AE9D41CE2}" type="pres">
      <dgm:prSet presAssocID="{AD42433B-7D90-44A1-8806-1D73AE6A87E3}" presName="childText" presStyleLbl="bgAcc1" presStyleIdx="2" presStyleCnt="5" custLinFactNeighborX="22851" custLinFactNeighborY="-34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9A5922-D1AA-4E63-83C4-A2960019F839}" type="pres">
      <dgm:prSet presAssocID="{5113C8BF-52FD-44D8-88B7-72B9D34D74D7}" presName="Name13" presStyleLbl="parChTrans1D2" presStyleIdx="3" presStyleCnt="5"/>
      <dgm:spPr/>
      <dgm:t>
        <a:bodyPr/>
        <a:lstStyle/>
        <a:p>
          <a:endParaRPr lang="ru-RU"/>
        </a:p>
      </dgm:t>
    </dgm:pt>
    <dgm:pt modelId="{56368A07-2DC9-47DB-92B1-5CEEB6CE1004}" type="pres">
      <dgm:prSet presAssocID="{0A52884F-ABAA-4AEE-8FBF-93E4FD981EDB}" presName="childText" presStyleLbl="bgAcc1" presStyleIdx="3" presStyleCnt="5" custLinFactNeighborX="64653" custLinFactNeighborY="-21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4CE1FF-F716-4092-B7FC-4E1FE810FDD6}" type="pres">
      <dgm:prSet presAssocID="{C1E8B345-1FD2-482A-9ECD-D027ED947942}" presName="Name13" presStyleLbl="parChTrans1D2" presStyleIdx="4" presStyleCnt="5"/>
      <dgm:spPr/>
      <dgm:t>
        <a:bodyPr/>
        <a:lstStyle/>
        <a:p>
          <a:endParaRPr lang="ru-RU"/>
        </a:p>
      </dgm:t>
    </dgm:pt>
    <dgm:pt modelId="{288DDF48-7EF9-4539-9FFF-AE90D073E6C6}" type="pres">
      <dgm:prSet presAssocID="{B9F551F6-BDDF-42EE-90F1-EBAE07CE970E}" presName="childText" presStyleLbl="bgAcc1" presStyleIdx="4" presStyleCnt="5" custLinFactX="65790" custLinFactNeighborX="100000" custLinFactNeighborY="-143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7054D6-BF17-406E-AA23-958828CFBD08}" type="presOf" srcId="{B9F551F6-BDDF-42EE-90F1-EBAE07CE970E}" destId="{288DDF48-7EF9-4539-9FFF-AE90D073E6C6}" srcOrd="0" destOrd="0" presId="urn:microsoft.com/office/officeart/2005/8/layout/hierarchy3"/>
    <dgm:cxn modelId="{0D087623-E80E-4BEF-83F1-65EBEF31C784}" type="presOf" srcId="{0A52884F-ABAA-4AEE-8FBF-93E4FD981EDB}" destId="{56368A07-2DC9-47DB-92B1-5CEEB6CE1004}" srcOrd="0" destOrd="0" presId="urn:microsoft.com/office/officeart/2005/8/layout/hierarchy3"/>
    <dgm:cxn modelId="{28DC2A42-7436-43D3-9E47-5EB945B0E6F4}" type="presOf" srcId="{C1E8B345-1FD2-482A-9ECD-D027ED947942}" destId="{814CE1FF-F716-4092-B7FC-4E1FE810FDD6}" srcOrd="0" destOrd="0" presId="urn:microsoft.com/office/officeart/2005/8/layout/hierarchy3"/>
    <dgm:cxn modelId="{2101B5E4-1208-4B59-B2D7-B0EC64582B41}" type="presOf" srcId="{D78E0D08-677B-4A2A-9FC8-7763168DCA66}" destId="{2D4ADE9D-C4B4-4F94-B7E3-59F0EB5033BB}" srcOrd="0" destOrd="0" presId="urn:microsoft.com/office/officeart/2005/8/layout/hierarchy3"/>
    <dgm:cxn modelId="{13752290-10E8-4D88-8C06-93311B94E3E8}" type="presOf" srcId="{2A4618E5-67BF-4ED7-8B68-4170E7FFC890}" destId="{EDBF4409-6C75-4961-BBBE-5829681C5C3C}" srcOrd="0" destOrd="0" presId="urn:microsoft.com/office/officeart/2005/8/layout/hierarchy3"/>
    <dgm:cxn modelId="{89803DBC-71FC-42EF-B986-664B60280FF9}" type="presOf" srcId="{E1923C17-C902-456E-A2DF-C721A24038C5}" destId="{9D3F9A76-CFBE-42EB-B6B1-462D10CCA354}" srcOrd="0" destOrd="0" presId="urn:microsoft.com/office/officeart/2005/8/layout/hierarchy3"/>
    <dgm:cxn modelId="{792B2408-E268-49F4-9393-FB9AE072C742}" srcId="{255A3540-92FC-473A-8C29-A0A2FC45E094}" destId="{0A52884F-ABAA-4AEE-8FBF-93E4FD981EDB}" srcOrd="3" destOrd="0" parTransId="{5113C8BF-52FD-44D8-88B7-72B9D34D74D7}" sibTransId="{CE2E5C60-3522-4559-BE40-982C2DBD6168}"/>
    <dgm:cxn modelId="{A75C1CC2-F7F1-4159-BB26-0034DFD007E2}" srcId="{255A3540-92FC-473A-8C29-A0A2FC45E094}" destId="{AD42433B-7D90-44A1-8806-1D73AE6A87E3}" srcOrd="2" destOrd="0" parTransId="{2A4618E5-67BF-4ED7-8B68-4170E7FFC890}" sibTransId="{87173759-28CB-409F-A50E-637CA65DEFE5}"/>
    <dgm:cxn modelId="{79D924E5-B74D-4736-9351-FC26B91E920C}" type="presOf" srcId="{255A3540-92FC-473A-8C29-A0A2FC45E094}" destId="{EE29BF4B-89DC-4480-9D7E-71F9EB75E310}" srcOrd="0" destOrd="0" presId="urn:microsoft.com/office/officeart/2005/8/layout/hierarchy3"/>
    <dgm:cxn modelId="{24343EFC-E091-429A-AA0D-91C63411D7D2}" type="presOf" srcId="{E736FAB4-639D-4B45-A313-BB67197077E5}" destId="{E3B39439-861A-446E-B461-CDEE400F66AE}" srcOrd="0" destOrd="0" presId="urn:microsoft.com/office/officeart/2005/8/layout/hierarchy3"/>
    <dgm:cxn modelId="{ACDE07B0-9C49-4FC7-A77D-E63C5CC182F9}" srcId="{255A3540-92FC-473A-8C29-A0A2FC45E094}" destId="{E736FAB4-639D-4B45-A313-BB67197077E5}" srcOrd="0" destOrd="0" parTransId="{38323365-EC4B-4BD3-9802-03ED46C9273A}" sibTransId="{1911F37F-755D-42FF-BA61-9E8333F69F66}"/>
    <dgm:cxn modelId="{F1CF7D15-9C55-4105-A0F8-4681C121A99E}" type="presOf" srcId="{38323365-EC4B-4BD3-9802-03ED46C9273A}" destId="{6D329191-3B6D-4753-AC70-A3B956F9F269}" srcOrd="0" destOrd="0" presId="urn:microsoft.com/office/officeart/2005/8/layout/hierarchy3"/>
    <dgm:cxn modelId="{BFDEC1E7-6D22-4C82-B521-5DB5E3D8B05C}" srcId="{255A3540-92FC-473A-8C29-A0A2FC45E094}" destId="{D78E0D08-677B-4A2A-9FC8-7763168DCA66}" srcOrd="1" destOrd="0" parTransId="{CBAB2D55-997A-48C6-81C4-C297CF08882F}" sibTransId="{5D2B28E8-A5A4-4AFB-8180-B5B6A06E6B10}"/>
    <dgm:cxn modelId="{62AEB44A-7E53-4711-B58A-CC029DA0D768}" type="presOf" srcId="{AD42433B-7D90-44A1-8806-1D73AE6A87E3}" destId="{4CB7BFCF-E57C-400D-ADD7-7A1AE9D41CE2}" srcOrd="0" destOrd="0" presId="urn:microsoft.com/office/officeart/2005/8/layout/hierarchy3"/>
    <dgm:cxn modelId="{CA93164A-B92C-4B66-A9B7-08B3AF718AF6}" type="presOf" srcId="{5113C8BF-52FD-44D8-88B7-72B9D34D74D7}" destId="{B89A5922-D1AA-4E63-83C4-A2960019F839}" srcOrd="0" destOrd="0" presId="urn:microsoft.com/office/officeart/2005/8/layout/hierarchy3"/>
    <dgm:cxn modelId="{0F08536F-8E02-421E-A6AB-546906850E08}" srcId="{255A3540-92FC-473A-8C29-A0A2FC45E094}" destId="{B9F551F6-BDDF-42EE-90F1-EBAE07CE970E}" srcOrd="4" destOrd="0" parTransId="{C1E8B345-1FD2-482A-9ECD-D027ED947942}" sibTransId="{EC92CEA1-1D8E-4DEA-AC3C-B46402798DF3}"/>
    <dgm:cxn modelId="{8F0C5B67-117F-407D-84B1-3FB304CF973C}" srcId="{E1923C17-C902-456E-A2DF-C721A24038C5}" destId="{255A3540-92FC-473A-8C29-A0A2FC45E094}" srcOrd="0" destOrd="0" parTransId="{A36CB068-FA96-4662-BCA6-5363C68E1E0E}" sibTransId="{9A3B1D4C-1222-4368-8910-B45612B341C0}"/>
    <dgm:cxn modelId="{F87BF9EA-B688-4F7C-9410-0A040F358DA6}" type="presOf" srcId="{255A3540-92FC-473A-8C29-A0A2FC45E094}" destId="{6D6CA6F5-C93A-492F-B216-17BD7535EDF4}" srcOrd="1" destOrd="0" presId="urn:microsoft.com/office/officeart/2005/8/layout/hierarchy3"/>
    <dgm:cxn modelId="{05D41C50-7EEB-4785-8C57-9694C4FD1CAF}" type="presOf" srcId="{CBAB2D55-997A-48C6-81C4-C297CF08882F}" destId="{8151F985-B186-4251-AE1A-DD37454471B1}" srcOrd="0" destOrd="0" presId="urn:microsoft.com/office/officeart/2005/8/layout/hierarchy3"/>
    <dgm:cxn modelId="{C4B687B7-89A9-41FD-95A8-FE2F6718283A}" type="presParOf" srcId="{9D3F9A76-CFBE-42EB-B6B1-462D10CCA354}" destId="{D52E61B3-2F58-431D-9662-0FE34A729BD5}" srcOrd="0" destOrd="0" presId="urn:microsoft.com/office/officeart/2005/8/layout/hierarchy3"/>
    <dgm:cxn modelId="{FE7C7D49-0BE8-42FA-BCE4-29791DA34B32}" type="presParOf" srcId="{D52E61B3-2F58-431D-9662-0FE34A729BD5}" destId="{334F416F-C854-4210-8756-5FE7C4463F87}" srcOrd="0" destOrd="0" presId="urn:microsoft.com/office/officeart/2005/8/layout/hierarchy3"/>
    <dgm:cxn modelId="{58169BD1-5389-45B5-A6FE-17948B96C2CE}" type="presParOf" srcId="{334F416F-C854-4210-8756-5FE7C4463F87}" destId="{EE29BF4B-89DC-4480-9D7E-71F9EB75E310}" srcOrd="0" destOrd="0" presId="urn:microsoft.com/office/officeart/2005/8/layout/hierarchy3"/>
    <dgm:cxn modelId="{41605DC1-C276-45A0-B34D-09E8E4049EBC}" type="presParOf" srcId="{334F416F-C854-4210-8756-5FE7C4463F87}" destId="{6D6CA6F5-C93A-492F-B216-17BD7535EDF4}" srcOrd="1" destOrd="0" presId="urn:microsoft.com/office/officeart/2005/8/layout/hierarchy3"/>
    <dgm:cxn modelId="{F3CCAFAF-1D4C-4E8C-BA9B-B5FFEBF8799D}" type="presParOf" srcId="{D52E61B3-2F58-431D-9662-0FE34A729BD5}" destId="{44E2679B-71E4-419E-8E3E-02C85A04F475}" srcOrd="1" destOrd="0" presId="urn:microsoft.com/office/officeart/2005/8/layout/hierarchy3"/>
    <dgm:cxn modelId="{145DC997-E43B-455B-BDD6-881954243AA9}" type="presParOf" srcId="{44E2679B-71E4-419E-8E3E-02C85A04F475}" destId="{6D329191-3B6D-4753-AC70-A3B956F9F269}" srcOrd="0" destOrd="0" presId="urn:microsoft.com/office/officeart/2005/8/layout/hierarchy3"/>
    <dgm:cxn modelId="{44A013DA-15AF-4A3C-A73A-861BDB3A707F}" type="presParOf" srcId="{44E2679B-71E4-419E-8E3E-02C85A04F475}" destId="{E3B39439-861A-446E-B461-CDEE400F66AE}" srcOrd="1" destOrd="0" presId="urn:microsoft.com/office/officeart/2005/8/layout/hierarchy3"/>
    <dgm:cxn modelId="{8BE2D2FF-7E49-449A-8A13-9DAF3BC1675C}" type="presParOf" srcId="{44E2679B-71E4-419E-8E3E-02C85A04F475}" destId="{8151F985-B186-4251-AE1A-DD37454471B1}" srcOrd="2" destOrd="0" presId="urn:microsoft.com/office/officeart/2005/8/layout/hierarchy3"/>
    <dgm:cxn modelId="{507A8105-7F51-4054-BC32-83785907AA46}" type="presParOf" srcId="{44E2679B-71E4-419E-8E3E-02C85A04F475}" destId="{2D4ADE9D-C4B4-4F94-B7E3-59F0EB5033BB}" srcOrd="3" destOrd="0" presId="urn:microsoft.com/office/officeart/2005/8/layout/hierarchy3"/>
    <dgm:cxn modelId="{A8BACB70-31B5-41E8-B707-32D77CB423DA}" type="presParOf" srcId="{44E2679B-71E4-419E-8E3E-02C85A04F475}" destId="{EDBF4409-6C75-4961-BBBE-5829681C5C3C}" srcOrd="4" destOrd="0" presId="urn:microsoft.com/office/officeart/2005/8/layout/hierarchy3"/>
    <dgm:cxn modelId="{DBB91505-2EE9-4F10-AF1F-5B99A5DA1AA6}" type="presParOf" srcId="{44E2679B-71E4-419E-8E3E-02C85A04F475}" destId="{4CB7BFCF-E57C-400D-ADD7-7A1AE9D41CE2}" srcOrd="5" destOrd="0" presId="urn:microsoft.com/office/officeart/2005/8/layout/hierarchy3"/>
    <dgm:cxn modelId="{D382B1B3-406F-4E0F-9158-920DDAB5A6BF}" type="presParOf" srcId="{44E2679B-71E4-419E-8E3E-02C85A04F475}" destId="{B89A5922-D1AA-4E63-83C4-A2960019F839}" srcOrd="6" destOrd="0" presId="urn:microsoft.com/office/officeart/2005/8/layout/hierarchy3"/>
    <dgm:cxn modelId="{26B6929B-D2BD-4E52-BCFF-9A8ED3491718}" type="presParOf" srcId="{44E2679B-71E4-419E-8E3E-02C85A04F475}" destId="{56368A07-2DC9-47DB-92B1-5CEEB6CE1004}" srcOrd="7" destOrd="0" presId="urn:microsoft.com/office/officeart/2005/8/layout/hierarchy3"/>
    <dgm:cxn modelId="{78C6A0A7-15D3-414A-9665-2B24C8F256C4}" type="presParOf" srcId="{44E2679B-71E4-419E-8E3E-02C85A04F475}" destId="{814CE1FF-F716-4092-B7FC-4E1FE810FDD6}" srcOrd="8" destOrd="0" presId="urn:microsoft.com/office/officeart/2005/8/layout/hierarchy3"/>
    <dgm:cxn modelId="{1503275E-B104-47EE-9813-05EEDDF1CE6A}" type="presParOf" srcId="{44E2679B-71E4-419E-8E3E-02C85A04F475}" destId="{288DDF48-7EF9-4539-9FFF-AE90D073E6C6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6B43DE5-EEA2-495D-BB86-2A0BC3976DF1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</dgm:pt>
    <dgm:pt modelId="{83AB430C-E6F1-4118-B372-59EC0D413E6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uk-UA" sz="1800" b="1" dirty="0" smtClean="0"/>
            <a:t>Активізація </a:t>
          </a:r>
          <a:r>
            <a:rPr lang="uk-UA" sz="1800" b="1" dirty="0" err="1" smtClean="0"/>
            <a:t>мисленевої</a:t>
          </a:r>
          <a:r>
            <a:rPr lang="uk-UA" sz="1800" b="1" dirty="0" smtClean="0"/>
            <a:t> діяльності школярів</a:t>
          </a:r>
          <a:endParaRPr lang="ru-RU" sz="1800" dirty="0" smtClean="0"/>
        </a:p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ru-RU" altLang="ru-RU" sz="1800" b="1" i="0" u="none" strike="noStrike" cap="none" normalizeH="0" baseline="0" dirty="0" smtClean="0">
            <a:ln/>
            <a:effectLst/>
            <a:latin typeface="Verdana" pitchFamily="34" charset="0"/>
            <a:cs typeface="Arial" charset="0"/>
          </a:endParaRPr>
        </a:p>
      </dgm:t>
    </dgm:pt>
    <dgm:pt modelId="{4874EADE-4FB8-4EDF-913F-0F19A9123226}" type="parTrans" cxnId="{047704B2-6357-433B-AB48-88D7695BC4A3}">
      <dgm:prSet/>
      <dgm:spPr/>
      <dgm:t>
        <a:bodyPr/>
        <a:lstStyle/>
        <a:p>
          <a:endParaRPr lang="ru-RU"/>
        </a:p>
      </dgm:t>
    </dgm:pt>
    <dgm:pt modelId="{2C34F027-6289-486E-8339-3F3C84B9EA03}" type="sibTrans" cxnId="{047704B2-6357-433B-AB48-88D7695BC4A3}">
      <dgm:prSet/>
      <dgm:spPr/>
      <dgm:t>
        <a:bodyPr/>
        <a:lstStyle/>
        <a:p>
          <a:endParaRPr lang="ru-RU"/>
        </a:p>
      </dgm:t>
    </dgm:pt>
    <dgm:pt modelId="{2DEF39D0-04EA-4B5D-A326-8E7434B3C1DD}">
      <dgm:prSet custT="1"/>
      <dgm:spPr/>
      <dgm:t>
        <a:bodyPr/>
        <a:lstStyle/>
        <a:p>
          <a:r>
            <a:rPr lang="uk-UA" sz="1400" b="1" dirty="0" smtClean="0">
              <a:latin typeface="+mn-lt"/>
            </a:rPr>
            <a:t> завдання творчого рівня</a:t>
          </a:r>
          <a:endParaRPr lang="ru-RU" sz="1400" b="1" dirty="0">
            <a:latin typeface="+mn-lt"/>
          </a:endParaRPr>
        </a:p>
      </dgm:t>
    </dgm:pt>
    <dgm:pt modelId="{2C8B4E04-7D61-4A36-8172-D80D7F504EDB}" type="parTrans" cxnId="{999CA972-DCB0-43F1-87B1-2DA91A771EF6}">
      <dgm:prSet/>
      <dgm:spPr/>
      <dgm:t>
        <a:bodyPr/>
        <a:lstStyle/>
        <a:p>
          <a:endParaRPr lang="ru-RU"/>
        </a:p>
      </dgm:t>
    </dgm:pt>
    <dgm:pt modelId="{FEDAD18F-848B-499C-B8C3-5133E699A1E8}" type="sibTrans" cxnId="{999CA972-DCB0-43F1-87B1-2DA91A771EF6}">
      <dgm:prSet/>
      <dgm:spPr/>
      <dgm:t>
        <a:bodyPr/>
        <a:lstStyle/>
        <a:p>
          <a:endParaRPr lang="ru-RU"/>
        </a:p>
      </dgm:t>
    </dgm:pt>
    <dgm:pt modelId="{7A09D89A-6822-487D-8135-1D0B660A8B2D}">
      <dgm:prSet custT="1"/>
      <dgm:spPr/>
      <dgm:t>
        <a:bodyPr/>
        <a:lstStyle/>
        <a:p>
          <a:r>
            <a:rPr lang="uk-UA" sz="1400" b="1" dirty="0" smtClean="0">
              <a:latin typeface="+mn-lt"/>
            </a:rPr>
            <a:t>завдання підвищеної складності.</a:t>
          </a:r>
          <a:endParaRPr lang="ru-RU" sz="1400" b="1" dirty="0">
            <a:latin typeface="+mn-lt"/>
          </a:endParaRPr>
        </a:p>
      </dgm:t>
    </dgm:pt>
    <dgm:pt modelId="{A5F9CBE4-2ABD-4FE5-BBA8-9F4F3721A659}" type="parTrans" cxnId="{5DBE20D8-3E27-4AEB-B9DB-041917BC1596}">
      <dgm:prSet/>
      <dgm:spPr/>
      <dgm:t>
        <a:bodyPr/>
        <a:lstStyle/>
        <a:p>
          <a:endParaRPr lang="ru-RU"/>
        </a:p>
      </dgm:t>
    </dgm:pt>
    <dgm:pt modelId="{9A10FB1E-924F-44A0-B371-406956BEF786}" type="sibTrans" cxnId="{5DBE20D8-3E27-4AEB-B9DB-041917BC1596}">
      <dgm:prSet/>
      <dgm:spPr/>
      <dgm:t>
        <a:bodyPr/>
        <a:lstStyle/>
        <a:p>
          <a:endParaRPr lang="ru-RU"/>
        </a:p>
      </dgm:t>
    </dgm:pt>
    <dgm:pt modelId="{6DCB11C4-3D21-4084-BAAF-42DDDF98A1B3}">
      <dgm:prSet custT="1"/>
      <dgm:spPr/>
      <dgm:t>
        <a:bodyPr/>
        <a:lstStyle/>
        <a:p>
          <a:r>
            <a:rPr lang="uk-UA" sz="1400" b="1" dirty="0" smtClean="0">
              <a:latin typeface="+mn-lt"/>
            </a:rPr>
            <a:t>складання </a:t>
          </a:r>
          <a:r>
            <a:rPr lang="uk-UA" sz="1400" b="1" dirty="0" err="1" smtClean="0">
              <a:latin typeface="+mn-lt"/>
            </a:rPr>
            <a:t>сенкенів</a:t>
          </a:r>
          <a:r>
            <a:rPr lang="uk-UA" sz="1400" b="1" dirty="0" smtClean="0">
              <a:latin typeface="+mn-lt"/>
            </a:rPr>
            <a:t> </a:t>
          </a:r>
          <a:endParaRPr lang="ru-RU" sz="1400" b="1" dirty="0">
            <a:latin typeface="+mn-lt"/>
          </a:endParaRPr>
        </a:p>
      </dgm:t>
    </dgm:pt>
    <dgm:pt modelId="{E2036B34-63DA-4147-A24C-4F25E23B90A6}" type="parTrans" cxnId="{CEAE235D-5FE4-48C0-8504-AF2C89A46C68}">
      <dgm:prSet/>
      <dgm:spPr/>
      <dgm:t>
        <a:bodyPr/>
        <a:lstStyle/>
        <a:p>
          <a:endParaRPr lang="ru-RU"/>
        </a:p>
      </dgm:t>
    </dgm:pt>
    <dgm:pt modelId="{DB33EF7F-B15B-422C-8650-726CBA6EB653}" type="sibTrans" cxnId="{CEAE235D-5FE4-48C0-8504-AF2C89A46C68}">
      <dgm:prSet/>
      <dgm:spPr/>
      <dgm:t>
        <a:bodyPr/>
        <a:lstStyle/>
        <a:p>
          <a:endParaRPr lang="ru-RU"/>
        </a:p>
      </dgm:t>
    </dgm:pt>
    <dgm:pt modelId="{A8FA3F89-F84A-43FA-8B5A-9F75A373F30E}">
      <dgm:prSet custT="1"/>
      <dgm:spPr/>
      <dgm:t>
        <a:bodyPr/>
        <a:lstStyle/>
        <a:p>
          <a:r>
            <a:rPr lang="uk-UA" sz="1400" b="1" dirty="0" smtClean="0">
              <a:latin typeface="+mn-lt"/>
            </a:rPr>
            <a:t>використання головоломок та логічних ланцюжків</a:t>
          </a:r>
          <a:endParaRPr lang="ru-RU" sz="1400" b="1" dirty="0">
            <a:latin typeface="+mn-lt"/>
          </a:endParaRPr>
        </a:p>
      </dgm:t>
    </dgm:pt>
    <dgm:pt modelId="{BDECE3C7-72F2-4D78-8369-1B0EFFD70645}" type="parTrans" cxnId="{5751E5E6-21D6-4DF0-B91F-586E4BC08B4F}">
      <dgm:prSet/>
      <dgm:spPr/>
      <dgm:t>
        <a:bodyPr/>
        <a:lstStyle/>
        <a:p>
          <a:endParaRPr lang="ru-RU"/>
        </a:p>
      </dgm:t>
    </dgm:pt>
    <dgm:pt modelId="{8ECE984A-413D-4A45-8520-A6D8F472FC66}" type="sibTrans" cxnId="{5751E5E6-21D6-4DF0-B91F-586E4BC08B4F}">
      <dgm:prSet/>
      <dgm:spPr/>
      <dgm:t>
        <a:bodyPr/>
        <a:lstStyle/>
        <a:p>
          <a:endParaRPr lang="ru-RU"/>
        </a:p>
      </dgm:t>
    </dgm:pt>
    <dgm:pt modelId="{AA94640A-37E2-4E96-9F69-65C9AE4BCE72}">
      <dgm:prSet custT="1"/>
      <dgm:spPr/>
      <dgm:t>
        <a:bodyPr/>
        <a:lstStyle/>
        <a:p>
          <a:r>
            <a:rPr lang="uk-UA" sz="1400" b="1" dirty="0" smtClean="0"/>
            <a:t>урок ділова гра </a:t>
          </a:r>
          <a:endParaRPr lang="ru-RU" sz="1400" b="1" dirty="0"/>
        </a:p>
      </dgm:t>
    </dgm:pt>
    <dgm:pt modelId="{281A88E3-CD9F-4E86-86F0-E9F4EC4E2390}" type="parTrans" cxnId="{C5F45499-88F2-486D-9237-EDD3D4B00A4D}">
      <dgm:prSet/>
      <dgm:spPr/>
      <dgm:t>
        <a:bodyPr/>
        <a:lstStyle/>
        <a:p>
          <a:endParaRPr lang="ru-RU"/>
        </a:p>
      </dgm:t>
    </dgm:pt>
    <dgm:pt modelId="{8FBEAD1C-A978-47FC-9EDC-3B061DC218C9}" type="sibTrans" cxnId="{C5F45499-88F2-486D-9237-EDD3D4B00A4D}">
      <dgm:prSet/>
      <dgm:spPr/>
      <dgm:t>
        <a:bodyPr/>
        <a:lstStyle/>
        <a:p>
          <a:endParaRPr lang="ru-RU"/>
        </a:p>
      </dgm:t>
    </dgm:pt>
    <dgm:pt modelId="{783E8E61-2B8B-4AE1-ACEE-66C18F540D2F}">
      <dgm:prSet custT="1"/>
      <dgm:spPr/>
      <dgm:t>
        <a:bodyPr/>
        <a:lstStyle/>
        <a:p>
          <a:r>
            <a:rPr lang="uk-UA" sz="1400" b="1" dirty="0" smtClean="0"/>
            <a:t>метод «Круглий стіл».</a:t>
          </a:r>
          <a:endParaRPr lang="ru-RU" sz="1400" b="1" dirty="0"/>
        </a:p>
      </dgm:t>
    </dgm:pt>
    <dgm:pt modelId="{12EE6494-B7EB-4B21-89DB-033126AFF3AF}" type="parTrans" cxnId="{E380E321-D5E1-4374-97CD-79EE80C304AC}">
      <dgm:prSet/>
      <dgm:spPr/>
      <dgm:t>
        <a:bodyPr/>
        <a:lstStyle/>
        <a:p>
          <a:endParaRPr lang="ru-RU"/>
        </a:p>
      </dgm:t>
    </dgm:pt>
    <dgm:pt modelId="{9BB54FE2-1501-4DF9-91AC-5B1DC05AE5CD}" type="sibTrans" cxnId="{E380E321-D5E1-4374-97CD-79EE80C304AC}">
      <dgm:prSet/>
      <dgm:spPr/>
      <dgm:t>
        <a:bodyPr/>
        <a:lstStyle/>
        <a:p>
          <a:endParaRPr lang="ru-RU"/>
        </a:p>
      </dgm:t>
    </dgm:pt>
    <dgm:pt modelId="{4693B06D-682E-44BD-B9DB-F96551ECBF0A}">
      <dgm:prSet custT="1"/>
      <dgm:spPr/>
      <dgm:t>
        <a:bodyPr/>
        <a:lstStyle/>
        <a:p>
          <a:r>
            <a:rPr lang="uk-UA" sz="1400" b="1" dirty="0" smtClean="0"/>
            <a:t> дискусія </a:t>
          </a:r>
          <a:endParaRPr lang="ru-RU" sz="1400" b="1" dirty="0"/>
        </a:p>
      </dgm:t>
    </dgm:pt>
    <dgm:pt modelId="{ABEBFD45-AE70-4F6F-ABC2-4B077DCDB5DD}" type="parTrans" cxnId="{3D0A5117-4B8F-492A-8CD4-4535347E802C}">
      <dgm:prSet/>
      <dgm:spPr/>
      <dgm:t>
        <a:bodyPr/>
        <a:lstStyle/>
        <a:p>
          <a:endParaRPr lang="ru-RU"/>
        </a:p>
      </dgm:t>
    </dgm:pt>
    <dgm:pt modelId="{235D00A7-7B1C-4D11-8C8B-BEC60FF2DA07}" type="sibTrans" cxnId="{3D0A5117-4B8F-492A-8CD4-4535347E802C}">
      <dgm:prSet/>
      <dgm:spPr/>
      <dgm:t>
        <a:bodyPr/>
        <a:lstStyle/>
        <a:p>
          <a:endParaRPr lang="ru-RU"/>
        </a:p>
      </dgm:t>
    </dgm:pt>
    <dgm:pt modelId="{F96F83EA-676B-42CC-BBDE-C1627ED530E2}" type="pres">
      <dgm:prSet presAssocID="{C6B43DE5-EEA2-495D-BB86-2A0BC3976DF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C76F686-F5BA-4ABA-BEC8-56090BE145BA}" type="pres">
      <dgm:prSet presAssocID="{83AB430C-E6F1-4118-B372-59EC0D413E67}" presName="root" presStyleCnt="0"/>
      <dgm:spPr/>
    </dgm:pt>
    <dgm:pt modelId="{F3E79E1D-39D9-46C5-9A4A-C20425218E9C}" type="pres">
      <dgm:prSet presAssocID="{83AB430C-E6F1-4118-B372-59EC0D413E67}" presName="rootComposite" presStyleCnt="0"/>
      <dgm:spPr/>
    </dgm:pt>
    <dgm:pt modelId="{ED196D0A-DEFD-430A-8924-7FF4F41E815D}" type="pres">
      <dgm:prSet presAssocID="{83AB430C-E6F1-4118-B372-59EC0D413E67}" presName="rootText" presStyleLbl="node1" presStyleIdx="0" presStyleCnt="1" custScaleX="575213" custScaleY="125204" custLinFactNeighborX="-27479" custLinFactNeighborY="13732"/>
      <dgm:spPr/>
      <dgm:t>
        <a:bodyPr/>
        <a:lstStyle/>
        <a:p>
          <a:endParaRPr lang="ru-RU"/>
        </a:p>
      </dgm:t>
    </dgm:pt>
    <dgm:pt modelId="{958AB7E1-CC4F-4B2F-BB58-AA964A72D531}" type="pres">
      <dgm:prSet presAssocID="{83AB430C-E6F1-4118-B372-59EC0D413E67}" presName="rootConnector" presStyleLbl="node1" presStyleIdx="0" presStyleCnt="1"/>
      <dgm:spPr/>
      <dgm:t>
        <a:bodyPr/>
        <a:lstStyle/>
        <a:p>
          <a:endParaRPr lang="ru-RU"/>
        </a:p>
      </dgm:t>
    </dgm:pt>
    <dgm:pt modelId="{35AAD46F-4733-4898-9B58-9D04016CF3CC}" type="pres">
      <dgm:prSet presAssocID="{83AB430C-E6F1-4118-B372-59EC0D413E67}" presName="childShape" presStyleCnt="0"/>
      <dgm:spPr/>
    </dgm:pt>
    <dgm:pt modelId="{11EA801B-6ED3-4512-A4DA-5F5BD8B63423}" type="pres">
      <dgm:prSet presAssocID="{E2036B34-63DA-4147-A24C-4F25E23B90A6}" presName="Name13" presStyleLbl="parChTrans1D2" presStyleIdx="0" presStyleCnt="7"/>
      <dgm:spPr/>
      <dgm:t>
        <a:bodyPr/>
        <a:lstStyle/>
        <a:p>
          <a:endParaRPr lang="ru-RU"/>
        </a:p>
      </dgm:t>
    </dgm:pt>
    <dgm:pt modelId="{15558CE2-969F-4CB5-845F-61C14E36E79D}" type="pres">
      <dgm:prSet presAssocID="{6DCB11C4-3D21-4084-BAAF-42DDDF98A1B3}" presName="childText" presStyleLbl="bgAcc1" presStyleIdx="0" presStyleCnt="7" custScaleX="326254" custScaleY="108362" custLinFactNeighborX="-57743" custLinFactNeighborY="241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BE0A97-81D4-4EDC-A92C-C6A0D8468C65}" type="pres">
      <dgm:prSet presAssocID="{A5F9CBE4-2ABD-4FE5-BBA8-9F4F3721A659}" presName="Name13" presStyleLbl="parChTrans1D2" presStyleIdx="1" presStyleCnt="7"/>
      <dgm:spPr/>
      <dgm:t>
        <a:bodyPr/>
        <a:lstStyle/>
        <a:p>
          <a:endParaRPr lang="ru-RU"/>
        </a:p>
      </dgm:t>
    </dgm:pt>
    <dgm:pt modelId="{C2D20DEA-517B-4B07-A1D4-835FFF8845EE}" type="pres">
      <dgm:prSet presAssocID="{7A09D89A-6822-487D-8135-1D0B660A8B2D}" presName="childText" presStyleLbl="bgAcc1" presStyleIdx="1" presStyleCnt="7" custScaleX="454835" custLinFactNeighborX="-55376" custLinFactNeighborY="96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571FB2-84AF-4E91-8D80-6734499541AD}" type="pres">
      <dgm:prSet presAssocID="{2C8B4E04-7D61-4A36-8172-D80D7F504EDB}" presName="Name13" presStyleLbl="parChTrans1D2" presStyleIdx="2" presStyleCnt="7"/>
      <dgm:spPr/>
      <dgm:t>
        <a:bodyPr/>
        <a:lstStyle/>
        <a:p>
          <a:endParaRPr lang="ru-RU"/>
        </a:p>
      </dgm:t>
    </dgm:pt>
    <dgm:pt modelId="{79010E70-73B5-480F-B9D5-1838ACEB9E74}" type="pres">
      <dgm:prSet presAssocID="{2DEF39D0-04EA-4B5D-A326-8E7434B3C1DD}" presName="childText" presStyleLbl="bgAcc1" presStyleIdx="2" presStyleCnt="7" custScaleX="328989" custLinFactNeighborX="-55376" custLinFactNeighborY="-30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264079-0827-4B88-B905-79D190D92928}" type="pres">
      <dgm:prSet presAssocID="{BDECE3C7-72F2-4D78-8369-1B0EFFD70645}" presName="Name13" presStyleLbl="parChTrans1D2" presStyleIdx="3" presStyleCnt="7"/>
      <dgm:spPr/>
      <dgm:t>
        <a:bodyPr/>
        <a:lstStyle/>
        <a:p>
          <a:endParaRPr lang="ru-RU"/>
        </a:p>
      </dgm:t>
    </dgm:pt>
    <dgm:pt modelId="{ECE6E9F5-9521-4E26-A9D7-B04262887FB2}" type="pres">
      <dgm:prSet presAssocID="{A8FA3F89-F84A-43FA-8B5A-9F75A373F30E}" presName="childText" presStyleLbl="bgAcc1" presStyleIdx="3" presStyleCnt="7" custScaleX="616491" custLinFactNeighborX="-55376" custLinFactNeighborY="-158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01368D-2C73-4617-A923-E080AC85E510}" type="pres">
      <dgm:prSet presAssocID="{281A88E3-CD9F-4E86-86F0-E9F4EC4E2390}" presName="Name13" presStyleLbl="parChTrans1D2" presStyleIdx="4" presStyleCnt="7"/>
      <dgm:spPr/>
      <dgm:t>
        <a:bodyPr/>
        <a:lstStyle/>
        <a:p>
          <a:endParaRPr lang="ru-RU"/>
        </a:p>
      </dgm:t>
    </dgm:pt>
    <dgm:pt modelId="{1D5F9DE6-0E1E-402D-A47A-775B33A16BFC}" type="pres">
      <dgm:prSet presAssocID="{AA94640A-37E2-4E96-9F69-65C9AE4BCE72}" presName="childText" presStyleLbl="bgAcc1" presStyleIdx="4" presStyleCnt="7" custScaleX="208142" custLinFactNeighborX="-55376" custLinFactNeighborY="-285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234388-F7DF-4FC7-AEEC-EE6097373490}" type="pres">
      <dgm:prSet presAssocID="{12EE6494-B7EB-4B21-89DB-033126AFF3AF}" presName="Name13" presStyleLbl="parChTrans1D2" presStyleIdx="5" presStyleCnt="7"/>
      <dgm:spPr/>
      <dgm:t>
        <a:bodyPr/>
        <a:lstStyle/>
        <a:p>
          <a:endParaRPr lang="ru-RU"/>
        </a:p>
      </dgm:t>
    </dgm:pt>
    <dgm:pt modelId="{A0C6654C-A470-4176-91BA-0F9E190B6858}" type="pres">
      <dgm:prSet presAssocID="{783E8E61-2B8B-4AE1-ACEE-66C18F540D2F}" presName="childText" presStyleLbl="bgAcc1" presStyleIdx="5" presStyleCnt="7" custScaleX="292134" custLinFactNeighborX="-55376" custLinFactNeighborY="-412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86B68-31F5-405F-85F5-6E9FAF3A589B}" type="pres">
      <dgm:prSet presAssocID="{ABEBFD45-AE70-4F6F-ABC2-4B077DCDB5DD}" presName="Name13" presStyleLbl="parChTrans1D2" presStyleIdx="6" presStyleCnt="7"/>
      <dgm:spPr/>
      <dgm:t>
        <a:bodyPr/>
        <a:lstStyle/>
        <a:p>
          <a:endParaRPr lang="ru-RU"/>
        </a:p>
      </dgm:t>
    </dgm:pt>
    <dgm:pt modelId="{B0A1DE57-6ADF-4A8A-B24A-FAF345374389}" type="pres">
      <dgm:prSet presAssocID="{4693B06D-682E-44BD-B9DB-F96551ECBF0A}" presName="childText" presStyleLbl="bgAcc1" presStyleIdx="6" presStyleCnt="7" custScaleX="117995" custLinFactNeighborX="-55376" custLinFactNeighborY="-540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CE0872-0DD4-458E-A67F-F73129711BC5}" type="presOf" srcId="{ABEBFD45-AE70-4F6F-ABC2-4B077DCDB5DD}" destId="{F0E86B68-31F5-405F-85F5-6E9FAF3A589B}" srcOrd="0" destOrd="0" presId="urn:microsoft.com/office/officeart/2005/8/layout/hierarchy3"/>
    <dgm:cxn modelId="{9F458BD6-65ED-405E-AF68-29CE9F6E7380}" type="presOf" srcId="{A8FA3F89-F84A-43FA-8B5A-9F75A373F30E}" destId="{ECE6E9F5-9521-4E26-A9D7-B04262887FB2}" srcOrd="0" destOrd="0" presId="urn:microsoft.com/office/officeart/2005/8/layout/hierarchy3"/>
    <dgm:cxn modelId="{0D5DCD18-238E-48C4-BDDD-304BDE617E5F}" type="presOf" srcId="{783E8E61-2B8B-4AE1-ACEE-66C18F540D2F}" destId="{A0C6654C-A470-4176-91BA-0F9E190B6858}" srcOrd="0" destOrd="0" presId="urn:microsoft.com/office/officeart/2005/8/layout/hierarchy3"/>
    <dgm:cxn modelId="{419F1643-45B5-4562-B006-1B53927F7F06}" type="presOf" srcId="{2C8B4E04-7D61-4A36-8172-D80D7F504EDB}" destId="{03571FB2-84AF-4E91-8D80-6734499541AD}" srcOrd="0" destOrd="0" presId="urn:microsoft.com/office/officeart/2005/8/layout/hierarchy3"/>
    <dgm:cxn modelId="{CEAE235D-5FE4-48C0-8504-AF2C89A46C68}" srcId="{83AB430C-E6F1-4118-B372-59EC0D413E67}" destId="{6DCB11C4-3D21-4084-BAAF-42DDDF98A1B3}" srcOrd="0" destOrd="0" parTransId="{E2036B34-63DA-4147-A24C-4F25E23B90A6}" sibTransId="{DB33EF7F-B15B-422C-8650-726CBA6EB653}"/>
    <dgm:cxn modelId="{19EF00BA-0727-4329-86CE-B2E2A03AAAB1}" type="presOf" srcId="{83AB430C-E6F1-4118-B372-59EC0D413E67}" destId="{ED196D0A-DEFD-430A-8924-7FF4F41E815D}" srcOrd="0" destOrd="0" presId="urn:microsoft.com/office/officeart/2005/8/layout/hierarchy3"/>
    <dgm:cxn modelId="{047704B2-6357-433B-AB48-88D7695BC4A3}" srcId="{C6B43DE5-EEA2-495D-BB86-2A0BC3976DF1}" destId="{83AB430C-E6F1-4118-B372-59EC0D413E67}" srcOrd="0" destOrd="0" parTransId="{4874EADE-4FB8-4EDF-913F-0F19A9123226}" sibTransId="{2C34F027-6289-486E-8339-3F3C84B9EA03}"/>
    <dgm:cxn modelId="{6B0101E1-CB77-4E97-840A-DF7B540F2AE3}" type="presOf" srcId="{6DCB11C4-3D21-4084-BAAF-42DDDF98A1B3}" destId="{15558CE2-969F-4CB5-845F-61C14E36E79D}" srcOrd="0" destOrd="0" presId="urn:microsoft.com/office/officeart/2005/8/layout/hierarchy3"/>
    <dgm:cxn modelId="{C5F45499-88F2-486D-9237-EDD3D4B00A4D}" srcId="{83AB430C-E6F1-4118-B372-59EC0D413E67}" destId="{AA94640A-37E2-4E96-9F69-65C9AE4BCE72}" srcOrd="4" destOrd="0" parTransId="{281A88E3-CD9F-4E86-86F0-E9F4EC4E2390}" sibTransId="{8FBEAD1C-A978-47FC-9EDC-3B061DC218C9}"/>
    <dgm:cxn modelId="{13148E87-9A1D-431B-8EA4-063DC51BE8FB}" type="presOf" srcId="{12EE6494-B7EB-4B21-89DB-033126AFF3AF}" destId="{EF234388-F7DF-4FC7-AEEC-EE6097373490}" srcOrd="0" destOrd="0" presId="urn:microsoft.com/office/officeart/2005/8/layout/hierarchy3"/>
    <dgm:cxn modelId="{7BB673F9-1568-4FC4-BA04-925C69F31576}" type="presOf" srcId="{2DEF39D0-04EA-4B5D-A326-8E7434B3C1DD}" destId="{79010E70-73B5-480F-B9D5-1838ACEB9E74}" srcOrd="0" destOrd="0" presId="urn:microsoft.com/office/officeart/2005/8/layout/hierarchy3"/>
    <dgm:cxn modelId="{B65B2A1E-633C-4F75-9F77-26233445F586}" type="presOf" srcId="{BDECE3C7-72F2-4D78-8369-1B0EFFD70645}" destId="{2E264079-0827-4B88-B905-79D190D92928}" srcOrd="0" destOrd="0" presId="urn:microsoft.com/office/officeart/2005/8/layout/hierarchy3"/>
    <dgm:cxn modelId="{5751E5E6-21D6-4DF0-B91F-586E4BC08B4F}" srcId="{83AB430C-E6F1-4118-B372-59EC0D413E67}" destId="{A8FA3F89-F84A-43FA-8B5A-9F75A373F30E}" srcOrd="3" destOrd="0" parTransId="{BDECE3C7-72F2-4D78-8369-1B0EFFD70645}" sibTransId="{8ECE984A-413D-4A45-8520-A6D8F472FC66}"/>
    <dgm:cxn modelId="{5DBE20D8-3E27-4AEB-B9DB-041917BC1596}" srcId="{83AB430C-E6F1-4118-B372-59EC0D413E67}" destId="{7A09D89A-6822-487D-8135-1D0B660A8B2D}" srcOrd="1" destOrd="0" parTransId="{A5F9CBE4-2ABD-4FE5-BBA8-9F4F3721A659}" sibTransId="{9A10FB1E-924F-44A0-B371-406956BEF786}"/>
    <dgm:cxn modelId="{C4E74965-26FB-441E-B0A5-51B6C97AA5B5}" type="presOf" srcId="{4693B06D-682E-44BD-B9DB-F96551ECBF0A}" destId="{B0A1DE57-6ADF-4A8A-B24A-FAF345374389}" srcOrd="0" destOrd="0" presId="urn:microsoft.com/office/officeart/2005/8/layout/hierarchy3"/>
    <dgm:cxn modelId="{999CA972-DCB0-43F1-87B1-2DA91A771EF6}" srcId="{83AB430C-E6F1-4118-B372-59EC0D413E67}" destId="{2DEF39D0-04EA-4B5D-A326-8E7434B3C1DD}" srcOrd="2" destOrd="0" parTransId="{2C8B4E04-7D61-4A36-8172-D80D7F504EDB}" sibTransId="{FEDAD18F-848B-499C-B8C3-5133E699A1E8}"/>
    <dgm:cxn modelId="{E7B6B21A-2BBF-4578-B401-ACBD1458E9F5}" type="presOf" srcId="{83AB430C-E6F1-4118-B372-59EC0D413E67}" destId="{958AB7E1-CC4F-4B2F-BB58-AA964A72D531}" srcOrd="1" destOrd="0" presId="urn:microsoft.com/office/officeart/2005/8/layout/hierarchy3"/>
    <dgm:cxn modelId="{3D0A5117-4B8F-492A-8CD4-4535347E802C}" srcId="{83AB430C-E6F1-4118-B372-59EC0D413E67}" destId="{4693B06D-682E-44BD-B9DB-F96551ECBF0A}" srcOrd="6" destOrd="0" parTransId="{ABEBFD45-AE70-4F6F-ABC2-4B077DCDB5DD}" sibTransId="{235D00A7-7B1C-4D11-8C8B-BEC60FF2DA07}"/>
    <dgm:cxn modelId="{90CC4F26-672B-4328-B3C1-785C8CAF6AC7}" type="presOf" srcId="{A5F9CBE4-2ABD-4FE5-BBA8-9F4F3721A659}" destId="{DDBE0A97-81D4-4EDC-A92C-C6A0D8468C65}" srcOrd="0" destOrd="0" presId="urn:microsoft.com/office/officeart/2005/8/layout/hierarchy3"/>
    <dgm:cxn modelId="{E380E321-D5E1-4374-97CD-79EE80C304AC}" srcId="{83AB430C-E6F1-4118-B372-59EC0D413E67}" destId="{783E8E61-2B8B-4AE1-ACEE-66C18F540D2F}" srcOrd="5" destOrd="0" parTransId="{12EE6494-B7EB-4B21-89DB-033126AFF3AF}" sibTransId="{9BB54FE2-1501-4DF9-91AC-5B1DC05AE5CD}"/>
    <dgm:cxn modelId="{DA090DB0-545C-49F3-9B02-DB423E460BA9}" type="presOf" srcId="{E2036B34-63DA-4147-A24C-4F25E23B90A6}" destId="{11EA801B-6ED3-4512-A4DA-5F5BD8B63423}" srcOrd="0" destOrd="0" presId="urn:microsoft.com/office/officeart/2005/8/layout/hierarchy3"/>
    <dgm:cxn modelId="{2492E3C8-AD4D-48F9-AAD7-ECC5096B4569}" type="presOf" srcId="{C6B43DE5-EEA2-495D-BB86-2A0BC3976DF1}" destId="{F96F83EA-676B-42CC-BBDE-C1627ED530E2}" srcOrd="0" destOrd="0" presId="urn:microsoft.com/office/officeart/2005/8/layout/hierarchy3"/>
    <dgm:cxn modelId="{A578A78B-5AB8-485C-9688-2E03F6BC5BF3}" type="presOf" srcId="{AA94640A-37E2-4E96-9F69-65C9AE4BCE72}" destId="{1D5F9DE6-0E1E-402D-A47A-775B33A16BFC}" srcOrd="0" destOrd="0" presId="urn:microsoft.com/office/officeart/2005/8/layout/hierarchy3"/>
    <dgm:cxn modelId="{6D59717B-AEFA-460C-B07C-711175846730}" type="presOf" srcId="{7A09D89A-6822-487D-8135-1D0B660A8B2D}" destId="{C2D20DEA-517B-4B07-A1D4-835FFF8845EE}" srcOrd="0" destOrd="0" presId="urn:microsoft.com/office/officeart/2005/8/layout/hierarchy3"/>
    <dgm:cxn modelId="{6E82D382-2A7A-41C6-BA65-0AF647025143}" type="presOf" srcId="{281A88E3-CD9F-4E86-86F0-E9F4EC4E2390}" destId="{2901368D-2C73-4617-A923-E080AC85E510}" srcOrd="0" destOrd="0" presId="urn:microsoft.com/office/officeart/2005/8/layout/hierarchy3"/>
    <dgm:cxn modelId="{B521E49C-DC66-4D14-8A64-45969E81A948}" type="presParOf" srcId="{F96F83EA-676B-42CC-BBDE-C1627ED530E2}" destId="{1C76F686-F5BA-4ABA-BEC8-56090BE145BA}" srcOrd="0" destOrd="0" presId="urn:microsoft.com/office/officeart/2005/8/layout/hierarchy3"/>
    <dgm:cxn modelId="{92D7F30F-8C23-48A6-9EDD-F6A60759581E}" type="presParOf" srcId="{1C76F686-F5BA-4ABA-BEC8-56090BE145BA}" destId="{F3E79E1D-39D9-46C5-9A4A-C20425218E9C}" srcOrd="0" destOrd="0" presId="urn:microsoft.com/office/officeart/2005/8/layout/hierarchy3"/>
    <dgm:cxn modelId="{33AA1CD1-3A9F-48D9-A401-BBAC99F91ED6}" type="presParOf" srcId="{F3E79E1D-39D9-46C5-9A4A-C20425218E9C}" destId="{ED196D0A-DEFD-430A-8924-7FF4F41E815D}" srcOrd="0" destOrd="0" presId="urn:microsoft.com/office/officeart/2005/8/layout/hierarchy3"/>
    <dgm:cxn modelId="{E375ED4A-3B35-466B-B734-9FA5FE379FD8}" type="presParOf" srcId="{F3E79E1D-39D9-46C5-9A4A-C20425218E9C}" destId="{958AB7E1-CC4F-4B2F-BB58-AA964A72D531}" srcOrd="1" destOrd="0" presId="urn:microsoft.com/office/officeart/2005/8/layout/hierarchy3"/>
    <dgm:cxn modelId="{B44FFFE2-09AB-46BF-9C1E-68E10F18F3B5}" type="presParOf" srcId="{1C76F686-F5BA-4ABA-BEC8-56090BE145BA}" destId="{35AAD46F-4733-4898-9B58-9D04016CF3CC}" srcOrd="1" destOrd="0" presId="urn:microsoft.com/office/officeart/2005/8/layout/hierarchy3"/>
    <dgm:cxn modelId="{D215E9A2-9A73-41C5-B6E5-627ED1F8B4A9}" type="presParOf" srcId="{35AAD46F-4733-4898-9B58-9D04016CF3CC}" destId="{11EA801B-6ED3-4512-A4DA-5F5BD8B63423}" srcOrd="0" destOrd="0" presId="urn:microsoft.com/office/officeart/2005/8/layout/hierarchy3"/>
    <dgm:cxn modelId="{E02548F4-4693-4CB2-A9D4-FCDD20E42B29}" type="presParOf" srcId="{35AAD46F-4733-4898-9B58-9D04016CF3CC}" destId="{15558CE2-969F-4CB5-845F-61C14E36E79D}" srcOrd="1" destOrd="0" presId="urn:microsoft.com/office/officeart/2005/8/layout/hierarchy3"/>
    <dgm:cxn modelId="{8EFA03DF-6F44-42CE-BEF0-51A59551D895}" type="presParOf" srcId="{35AAD46F-4733-4898-9B58-9D04016CF3CC}" destId="{DDBE0A97-81D4-4EDC-A92C-C6A0D8468C65}" srcOrd="2" destOrd="0" presId="urn:microsoft.com/office/officeart/2005/8/layout/hierarchy3"/>
    <dgm:cxn modelId="{393E20F1-1B2B-41E5-B7F8-09BF49BAD9ED}" type="presParOf" srcId="{35AAD46F-4733-4898-9B58-9D04016CF3CC}" destId="{C2D20DEA-517B-4B07-A1D4-835FFF8845EE}" srcOrd="3" destOrd="0" presId="urn:microsoft.com/office/officeart/2005/8/layout/hierarchy3"/>
    <dgm:cxn modelId="{BD04FD8C-C20F-47E1-A0F6-257FC58C9FC0}" type="presParOf" srcId="{35AAD46F-4733-4898-9B58-9D04016CF3CC}" destId="{03571FB2-84AF-4E91-8D80-6734499541AD}" srcOrd="4" destOrd="0" presId="urn:microsoft.com/office/officeart/2005/8/layout/hierarchy3"/>
    <dgm:cxn modelId="{ECEB31F5-F422-42B3-AA74-0476FC4D5B69}" type="presParOf" srcId="{35AAD46F-4733-4898-9B58-9D04016CF3CC}" destId="{79010E70-73B5-480F-B9D5-1838ACEB9E74}" srcOrd="5" destOrd="0" presId="urn:microsoft.com/office/officeart/2005/8/layout/hierarchy3"/>
    <dgm:cxn modelId="{97711686-AAE2-4997-8BFD-D4BD6687A889}" type="presParOf" srcId="{35AAD46F-4733-4898-9B58-9D04016CF3CC}" destId="{2E264079-0827-4B88-B905-79D190D92928}" srcOrd="6" destOrd="0" presId="urn:microsoft.com/office/officeart/2005/8/layout/hierarchy3"/>
    <dgm:cxn modelId="{091B284E-3BC6-4C8E-9889-1B44034F457B}" type="presParOf" srcId="{35AAD46F-4733-4898-9B58-9D04016CF3CC}" destId="{ECE6E9F5-9521-4E26-A9D7-B04262887FB2}" srcOrd="7" destOrd="0" presId="urn:microsoft.com/office/officeart/2005/8/layout/hierarchy3"/>
    <dgm:cxn modelId="{9A3682F0-7667-4961-A838-11E23875320F}" type="presParOf" srcId="{35AAD46F-4733-4898-9B58-9D04016CF3CC}" destId="{2901368D-2C73-4617-A923-E080AC85E510}" srcOrd="8" destOrd="0" presId="urn:microsoft.com/office/officeart/2005/8/layout/hierarchy3"/>
    <dgm:cxn modelId="{6DC2BD4D-C1E2-4A05-BF25-BCC241E672D3}" type="presParOf" srcId="{35AAD46F-4733-4898-9B58-9D04016CF3CC}" destId="{1D5F9DE6-0E1E-402D-A47A-775B33A16BFC}" srcOrd="9" destOrd="0" presId="urn:microsoft.com/office/officeart/2005/8/layout/hierarchy3"/>
    <dgm:cxn modelId="{1EA98B3B-2497-46BD-8A46-687B6062EA2A}" type="presParOf" srcId="{35AAD46F-4733-4898-9B58-9D04016CF3CC}" destId="{EF234388-F7DF-4FC7-AEEC-EE6097373490}" srcOrd="10" destOrd="0" presId="urn:microsoft.com/office/officeart/2005/8/layout/hierarchy3"/>
    <dgm:cxn modelId="{55C53CCD-FD86-4E16-9037-81ED2ECED53B}" type="presParOf" srcId="{35AAD46F-4733-4898-9B58-9D04016CF3CC}" destId="{A0C6654C-A470-4176-91BA-0F9E190B6858}" srcOrd="11" destOrd="0" presId="urn:microsoft.com/office/officeart/2005/8/layout/hierarchy3"/>
    <dgm:cxn modelId="{C67F745B-3CCC-4320-B939-C7AC385AEDD8}" type="presParOf" srcId="{35AAD46F-4733-4898-9B58-9D04016CF3CC}" destId="{F0E86B68-31F5-405F-85F5-6E9FAF3A589B}" srcOrd="12" destOrd="0" presId="urn:microsoft.com/office/officeart/2005/8/layout/hierarchy3"/>
    <dgm:cxn modelId="{3528FE25-7399-4570-B9E0-4531B218DEB2}" type="presParOf" srcId="{35AAD46F-4733-4898-9B58-9D04016CF3CC}" destId="{B0A1DE57-6ADF-4A8A-B24A-FAF345374389}" srcOrd="1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E46C721-355E-4056-8A59-F11EE303EB96}" type="doc">
      <dgm:prSet loTypeId="urn:microsoft.com/office/officeart/2005/8/layout/cycle6" loCatId="cycle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41F55B0-FCE9-4DC1-8068-89C63885F299}">
      <dgm:prSet phldrT="[Текст]" custT="1"/>
      <dgm:spPr/>
      <dgm:t>
        <a:bodyPr/>
        <a:lstStyle/>
        <a:p>
          <a:endParaRPr lang="ru-RU" sz="1600" b="1" i="1" dirty="0"/>
        </a:p>
      </dgm:t>
    </dgm:pt>
    <dgm:pt modelId="{248DD6E0-7372-4864-9E46-76C0E683FCCF}" type="parTrans" cxnId="{A84BFDBF-3EA0-47EA-AE1C-CF9595AE6122}">
      <dgm:prSet/>
      <dgm:spPr/>
      <dgm:t>
        <a:bodyPr/>
        <a:lstStyle/>
        <a:p>
          <a:endParaRPr lang="ru-RU" b="1"/>
        </a:p>
      </dgm:t>
    </dgm:pt>
    <dgm:pt modelId="{13B4564F-BE22-423E-B8C4-F13B86F4369F}" type="sibTrans" cxnId="{A84BFDBF-3EA0-47EA-AE1C-CF9595AE6122}">
      <dgm:prSet/>
      <dgm:spPr/>
      <dgm:t>
        <a:bodyPr/>
        <a:lstStyle/>
        <a:p>
          <a:endParaRPr lang="ru-RU" b="1"/>
        </a:p>
      </dgm:t>
    </dgm:pt>
    <dgm:pt modelId="{3504EFDC-B205-4773-A686-95C3055D83F5}">
      <dgm:prSet phldrT="[Текст]" custT="1"/>
      <dgm:spPr/>
      <dgm:t>
        <a:bodyPr/>
        <a:lstStyle/>
        <a:p>
          <a:pPr>
            <a:spcAft>
              <a:spcPct val="35000"/>
            </a:spcAft>
          </a:pPr>
          <a:r>
            <a:rPr lang="uk-UA" sz="1600" i="1" u="sng" dirty="0" smtClean="0">
              <a:latin typeface="+mn-lt"/>
            </a:rPr>
            <a:t>Чорне море</a:t>
          </a:r>
          <a:r>
            <a:rPr lang="uk-UA" sz="1600" i="1" dirty="0" smtClean="0">
              <a:latin typeface="+mn-lt"/>
            </a:rPr>
            <a:t>                                                                             </a:t>
          </a:r>
          <a:endParaRPr lang="ru-RU" sz="1600" dirty="0" smtClean="0">
            <a:latin typeface="+mn-lt"/>
          </a:endParaRPr>
        </a:p>
        <a:p>
          <a:pPr>
            <a:spcAft>
              <a:spcPct val="35000"/>
            </a:spcAft>
          </a:pPr>
          <a:r>
            <a:rPr lang="uk-UA" sz="1600" i="1" dirty="0" smtClean="0">
              <a:latin typeface="+mn-lt"/>
            </a:rPr>
            <a:t>Таємниче, тепле,                                               </a:t>
          </a:r>
          <a:endParaRPr lang="ru-RU" sz="1600" dirty="0" smtClean="0">
            <a:latin typeface="+mn-lt"/>
          </a:endParaRPr>
        </a:p>
        <a:p>
          <a:pPr>
            <a:spcAft>
              <a:spcPct val="35000"/>
            </a:spcAft>
          </a:pPr>
          <a:r>
            <a:rPr lang="uk-UA" sz="1600" i="1" dirty="0" smtClean="0">
              <a:latin typeface="+mn-lt"/>
            </a:rPr>
            <a:t>Приваблює, штормить, дивує.                        </a:t>
          </a:r>
          <a:endParaRPr lang="ru-RU" sz="1600" dirty="0" smtClean="0">
            <a:latin typeface="+mn-lt"/>
          </a:endParaRPr>
        </a:p>
        <a:p>
          <a:pPr>
            <a:spcAft>
              <a:spcPct val="35000"/>
            </a:spcAft>
          </a:pPr>
          <a:r>
            <a:rPr lang="uk-UA" sz="1600" i="1" dirty="0" smtClean="0">
              <a:latin typeface="+mn-lt"/>
            </a:rPr>
            <a:t>Знаходиться на півдні України.                      </a:t>
          </a:r>
          <a:endParaRPr lang="ru-RU" sz="1600" dirty="0" smtClean="0">
            <a:latin typeface="+mn-lt"/>
          </a:endParaRPr>
        </a:p>
        <a:p>
          <a:pPr>
            <a:spcAft>
              <a:spcPct val="35000"/>
            </a:spcAft>
          </a:pPr>
          <a:r>
            <a:rPr lang="uk-UA" sz="1600" i="1" dirty="0" smtClean="0">
              <a:latin typeface="+mn-lt"/>
            </a:rPr>
            <a:t>Сірководень.                                                      </a:t>
          </a:r>
          <a:endParaRPr lang="ru-RU" sz="1600" b="1" dirty="0">
            <a:latin typeface="+mn-lt"/>
          </a:endParaRPr>
        </a:p>
      </dgm:t>
    </dgm:pt>
    <dgm:pt modelId="{D3FCABC6-5CB2-4B52-8491-6A7F624E644B}" type="parTrans" cxnId="{202DBF7B-3597-4C1B-B352-2488144BBB6D}">
      <dgm:prSet/>
      <dgm:spPr/>
      <dgm:t>
        <a:bodyPr/>
        <a:lstStyle/>
        <a:p>
          <a:endParaRPr lang="ru-RU" b="1"/>
        </a:p>
      </dgm:t>
    </dgm:pt>
    <dgm:pt modelId="{D33A865E-FC4E-4A5C-9C70-15B4610465E7}" type="sibTrans" cxnId="{202DBF7B-3597-4C1B-B352-2488144BBB6D}">
      <dgm:prSet/>
      <dgm:spPr/>
      <dgm:t>
        <a:bodyPr/>
        <a:lstStyle/>
        <a:p>
          <a:endParaRPr lang="ru-RU" b="1"/>
        </a:p>
      </dgm:t>
    </dgm:pt>
    <dgm:pt modelId="{30F3C9E5-364C-4007-BBE3-B2F65EEDE943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uk-UA" sz="1600" i="1" u="sng" dirty="0" smtClean="0"/>
            <a:t>Південна Америка</a:t>
          </a:r>
          <a:endParaRPr lang="ru-RU" sz="1600" dirty="0" smtClean="0"/>
        </a:p>
        <a:p>
          <a:pPr>
            <a:spcAft>
              <a:spcPts val="0"/>
            </a:spcAft>
          </a:pPr>
          <a:r>
            <a:rPr lang="uk-UA" sz="1600" i="1" dirty="0" smtClean="0"/>
            <a:t>Найвологіша, чудова</a:t>
          </a:r>
          <a:endParaRPr lang="ru-RU" sz="1600" dirty="0" smtClean="0"/>
        </a:p>
        <a:p>
          <a:pPr>
            <a:spcAft>
              <a:spcPts val="0"/>
            </a:spcAft>
          </a:pPr>
          <a:r>
            <a:rPr lang="uk-UA" sz="1600" i="1" dirty="0" smtClean="0"/>
            <a:t>Заворожує, цікавить, відкриває.</a:t>
          </a:r>
          <a:endParaRPr lang="ru-RU" sz="1600" dirty="0" smtClean="0"/>
        </a:p>
        <a:p>
          <a:pPr>
            <a:spcAft>
              <a:spcPts val="0"/>
            </a:spcAft>
          </a:pPr>
          <a:r>
            <a:rPr lang="uk-UA" sz="1600" i="1" dirty="0" smtClean="0"/>
            <a:t>Це материк багатьох рекордів.</a:t>
          </a:r>
          <a:endParaRPr lang="ru-RU" sz="1600" dirty="0" smtClean="0"/>
        </a:p>
        <a:p>
          <a:pPr>
            <a:spcAft>
              <a:spcPts val="0"/>
            </a:spcAft>
          </a:pPr>
          <a:r>
            <a:rPr lang="uk-UA" sz="1600" i="1" dirty="0" smtClean="0"/>
            <a:t>Анаконда.</a:t>
          </a:r>
          <a:endParaRPr lang="uk-UA" sz="1600" b="1" dirty="0" smtClean="0"/>
        </a:p>
        <a:p>
          <a:pPr>
            <a:spcAft>
              <a:spcPct val="35000"/>
            </a:spcAft>
          </a:pPr>
          <a:endParaRPr lang="ru-RU" sz="1600" b="1" dirty="0"/>
        </a:p>
      </dgm:t>
    </dgm:pt>
    <dgm:pt modelId="{14F273E8-C602-49CD-A46A-EF9C3D669729}" type="parTrans" cxnId="{FC1697F1-9DA4-4841-80BD-DA73F70B259A}">
      <dgm:prSet/>
      <dgm:spPr/>
      <dgm:t>
        <a:bodyPr/>
        <a:lstStyle/>
        <a:p>
          <a:endParaRPr lang="ru-RU" b="1"/>
        </a:p>
      </dgm:t>
    </dgm:pt>
    <dgm:pt modelId="{F8555168-2D8C-4A37-A1B1-EFAE7713CDE4}" type="sibTrans" cxnId="{FC1697F1-9DA4-4841-80BD-DA73F70B259A}">
      <dgm:prSet/>
      <dgm:spPr/>
      <dgm:t>
        <a:bodyPr/>
        <a:lstStyle/>
        <a:p>
          <a:endParaRPr lang="ru-RU" b="1"/>
        </a:p>
      </dgm:t>
    </dgm:pt>
    <dgm:pt modelId="{A709BC10-1BAE-4E71-A98C-9AFE1A162377}">
      <dgm:prSet phldrT="[Текст]" custT="1"/>
      <dgm:spPr/>
      <dgm:t>
        <a:bodyPr/>
        <a:lstStyle/>
        <a:p>
          <a:r>
            <a:rPr lang="uk-UA" sz="1600" i="1" u="sng" dirty="0" smtClean="0"/>
            <a:t>Київ</a:t>
          </a:r>
          <a:r>
            <a:rPr lang="uk-UA" sz="1600" i="1" dirty="0" smtClean="0"/>
            <a:t>                     </a:t>
          </a:r>
          <a:endParaRPr lang="ru-RU" sz="1600" dirty="0" smtClean="0"/>
        </a:p>
        <a:p>
          <a:r>
            <a:rPr lang="uk-UA" sz="1600" i="1" dirty="0" smtClean="0"/>
            <a:t>Зелене, старовинне,</a:t>
          </a:r>
          <a:endParaRPr lang="ru-RU" sz="1600" dirty="0" smtClean="0"/>
        </a:p>
        <a:p>
          <a:r>
            <a:rPr lang="uk-UA" sz="1600" i="1" dirty="0" smtClean="0"/>
            <a:t>Виробляє, навчає, керує.</a:t>
          </a:r>
          <a:endParaRPr lang="ru-RU" sz="1600" dirty="0" smtClean="0"/>
        </a:p>
        <a:p>
          <a:r>
            <a:rPr lang="uk-UA" sz="1600" i="1" dirty="0" smtClean="0"/>
            <a:t>Головне місто країни.</a:t>
          </a:r>
          <a:endParaRPr lang="ru-RU" sz="1600" dirty="0" smtClean="0"/>
        </a:p>
        <a:p>
          <a:r>
            <a:rPr lang="uk-UA" sz="1600" i="1" dirty="0" smtClean="0"/>
            <a:t>Мільйонер.</a:t>
          </a:r>
          <a:endParaRPr lang="ru-RU" sz="1600" b="1" dirty="0"/>
        </a:p>
      </dgm:t>
    </dgm:pt>
    <dgm:pt modelId="{A18ACE5D-8648-41D4-8374-154A7967C68D}" type="parTrans" cxnId="{7584957D-A87E-44EB-811E-0F2FEC2FAEBB}">
      <dgm:prSet/>
      <dgm:spPr/>
      <dgm:t>
        <a:bodyPr/>
        <a:lstStyle/>
        <a:p>
          <a:endParaRPr lang="ru-RU" b="1"/>
        </a:p>
      </dgm:t>
    </dgm:pt>
    <dgm:pt modelId="{AC7889D1-68C5-40E9-8EAB-5B5603A74142}" type="sibTrans" cxnId="{7584957D-A87E-44EB-811E-0F2FEC2FAEBB}">
      <dgm:prSet/>
      <dgm:spPr/>
      <dgm:t>
        <a:bodyPr/>
        <a:lstStyle/>
        <a:p>
          <a:endParaRPr lang="ru-RU" b="1"/>
        </a:p>
      </dgm:t>
    </dgm:pt>
    <dgm:pt modelId="{6093421F-E40C-4951-8A36-A7A806BEFBB0}">
      <dgm:prSet custT="1"/>
      <dgm:spPr/>
      <dgm:t>
        <a:bodyPr/>
        <a:lstStyle/>
        <a:p>
          <a:r>
            <a:rPr lang="uk-UA" sz="1600" i="1" u="sng" dirty="0" smtClean="0"/>
            <a:t>Гори</a:t>
          </a:r>
          <a:r>
            <a:rPr lang="uk-UA" sz="1600" i="1" dirty="0" smtClean="0"/>
            <a:t>                                                                      </a:t>
          </a:r>
          <a:endParaRPr lang="ru-RU" sz="1600" dirty="0" smtClean="0"/>
        </a:p>
        <a:p>
          <a:r>
            <a:rPr lang="uk-UA" sz="1600" i="1" dirty="0" smtClean="0"/>
            <a:t>Високі, величні,                                                 </a:t>
          </a:r>
          <a:endParaRPr lang="ru-RU" sz="1600" dirty="0" smtClean="0"/>
        </a:p>
        <a:p>
          <a:r>
            <a:rPr lang="uk-UA" sz="1600" i="1" dirty="0" smtClean="0"/>
            <a:t>Народжуються, ростуть, руйнуються.         </a:t>
          </a:r>
          <a:endParaRPr lang="ru-RU" sz="1600" dirty="0" smtClean="0"/>
        </a:p>
        <a:p>
          <a:r>
            <a:rPr lang="uk-UA" sz="1600" i="1" dirty="0" smtClean="0"/>
            <a:t>Основна форма рельєфу</a:t>
          </a:r>
          <a:endParaRPr lang="ru-RU" sz="1600" dirty="0" smtClean="0"/>
        </a:p>
        <a:p>
          <a:r>
            <a:rPr lang="uk-UA" sz="1600" i="1" dirty="0" smtClean="0"/>
            <a:t>Засніжені.                                                           </a:t>
          </a:r>
          <a:endParaRPr lang="ru-RU" sz="1600" dirty="0"/>
        </a:p>
      </dgm:t>
    </dgm:pt>
    <dgm:pt modelId="{09AACE6C-9E0B-4B42-8F8E-FCD3EC577B8F}" type="parTrans" cxnId="{F1F409A2-DDBD-4DC2-9C9F-AAD8AE2AF7C0}">
      <dgm:prSet/>
      <dgm:spPr/>
      <dgm:t>
        <a:bodyPr/>
        <a:lstStyle/>
        <a:p>
          <a:endParaRPr lang="ru-RU"/>
        </a:p>
      </dgm:t>
    </dgm:pt>
    <dgm:pt modelId="{6D073C84-7B26-47D9-8860-87AD8E8BE84D}" type="sibTrans" cxnId="{F1F409A2-DDBD-4DC2-9C9F-AAD8AE2AF7C0}">
      <dgm:prSet/>
      <dgm:spPr/>
      <dgm:t>
        <a:bodyPr/>
        <a:lstStyle/>
        <a:p>
          <a:endParaRPr lang="ru-RU"/>
        </a:p>
      </dgm:t>
    </dgm:pt>
    <dgm:pt modelId="{49905085-CF72-4873-81A3-DF87C72BE88E}" type="pres">
      <dgm:prSet presAssocID="{1E46C721-355E-4056-8A59-F11EE303EB9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AF63B7-A4FF-4504-A4C8-4EBE17723572}" type="pres">
      <dgm:prSet presAssocID="{441F55B0-FCE9-4DC1-8068-89C63885F299}" presName="node" presStyleLbl="node1" presStyleIdx="0" presStyleCnt="1" custRadScaleRad="100933" custRadScaleInc="-2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1697F1-9DA4-4841-80BD-DA73F70B259A}" srcId="{441F55B0-FCE9-4DC1-8068-89C63885F299}" destId="{30F3C9E5-364C-4007-BBE3-B2F65EEDE943}" srcOrd="1" destOrd="0" parTransId="{14F273E8-C602-49CD-A46A-EF9C3D669729}" sibTransId="{F8555168-2D8C-4A37-A1B1-EFAE7713CDE4}"/>
    <dgm:cxn modelId="{AE2D237C-3204-4437-8BF1-2BA2443B58E3}" type="presOf" srcId="{30F3C9E5-364C-4007-BBE3-B2F65EEDE943}" destId="{75AF63B7-A4FF-4504-A4C8-4EBE17723572}" srcOrd="0" destOrd="2" presId="urn:microsoft.com/office/officeart/2005/8/layout/cycle6"/>
    <dgm:cxn modelId="{7584957D-A87E-44EB-811E-0F2FEC2FAEBB}" srcId="{441F55B0-FCE9-4DC1-8068-89C63885F299}" destId="{A709BC10-1BAE-4E71-A98C-9AFE1A162377}" srcOrd="2" destOrd="0" parTransId="{A18ACE5D-8648-41D4-8374-154A7967C68D}" sibTransId="{AC7889D1-68C5-40E9-8EAB-5B5603A74142}"/>
    <dgm:cxn modelId="{202DBF7B-3597-4C1B-B352-2488144BBB6D}" srcId="{441F55B0-FCE9-4DC1-8068-89C63885F299}" destId="{3504EFDC-B205-4773-A686-95C3055D83F5}" srcOrd="0" destOrd="0" parTransId="{D3FCABC6-5CB2-4B52-8491-6A7F624E644B}" sibTransId="{D33A865E-FC4E-4A5C-9C70-15B4610465E7}"/>
    <dgm:cxn modelId="{B687B616-A389-48CF-9061-A004E9683A7A}" type="presOf" srcId="{441F55B0-FCE9-4DC1-8068-89C63885F299}" destId="{75AF63B7-A4FF-4504-A4C8-4EBE17723572}" srcOrd="0" destOrd="0" presId="urn:microsoft.com/office/officeart/2005/8/layout/cycle6"/>
    <dgm:cxn modelId="{390A71E6-6FC1-4E74-81AF-D54FF83E4843}" type="presOf" srcId="{6093421F-E40C-4951-8A36-A7A806BEFBB0}" destId="{75AF63B7-A4FF-4504-A4C8-4EBE17723572}" srcOrd="0" destOrd="4" presId="urn:microsoft.com/office/officeart/2005/8/layout/cycle6"/>
    <dgm:cxn modelId="{A84BFDBF-3EA0-47EA-AE1C-CF9595AE6122}" srcId="{1E46C721-355E-4056-8A59-F11EE303EB96}" destId="{441F55B0-FCE9-4DC1-8068-89C63885F299}" srcOrd="0" destOrd="0" parTransId="{248DD6E0-7372-4864-9E46-76C0E683FCCF}" sibTransId="{13B4564F-BE22-423E-B8C4-F13B86F4369F}"/>
    <dgm:cxn modelId="{90D155C1-D1EF-4F04-97E2-FABD8E79A8D3}" type="presOf" srcId="{A709BC10-1BAE-4E71-A98C-9AFE1A162377}" destId="{75AF63B7-A4FF-4504-A4C8-4EBE17723572}" srcOrd="0" destOrd="3" presId="urn:microsoft.com/office/officeart/2005/8/layout/cycle6"/>
    <dgm:cxn modelId="{F1F409A2-DDBD-4DC2-9C9F-AAD8AE2AF7C0}" srcId="{441F55B0-FCE9-4DC1-8068-89C63885F299}" destId="{6093421F-E40C-4951-8A36-A7A806BEFBB0}" srcOrd="3" destOrd="0" parTransId="{09AACE6C-9E0B-4B42-8F8E-FCD3EC577B8F}" sibTransId="{6D073C84-7B26-47D9-8860-87AD8E8BE84D}"/>
    <dgm:cxn modelId="{0F648F50-59B6-450D-B7F6-55DF8778AED7}" type="presOf" srcId="{3504EFDC-B205-4773-A686-95C3055D83F5}" destId="{75AF63B7-A4FF-4504-A4C8-4EBE17723572}" srcOrd="0" destOrd="1" presId="urn:microsoft.com/office/officeart/2005/8/layout/cycle6"/>
    <dgm:cxn modelId="{08CCAC59-5A28-47F7-A1EA-602B8EF9D003}" type="presOf" srcId="{1E46C721-355E-4056-8A59-F11EE303EB96}" destId="{49905085-CF72-4873-81A3-DF87C72BE88E}" srcOrd="0" destOrd="0" presId="urn:microsoft.com/office/officeart/2005/8/layout/cycle6"/>
    <dgm:cxn modelId="{9E8DA457-DAA4-4635-993A-EAE7579B6454}" type="presParOf" srcId="{49905085-CF72-4873-81A3-DF87C72BE88E}" destId="{75AF63B7-A4FF-4504-A4C8-4EBE17723572}" srcOrd="0" destOrd="0" presId="urn:microsoft.com/office/officeart/2005/8/layout/cycle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6E608F-5052-4CF1-8BE8-6351319A1479}">
      <dsp:nvSpPr>
        <dsp:cNvPr id="0" name=""/>
        <dsp:cNvSpPr/>
      </dsp:nvSpPr>
      <dsp:spPr>
        <a:xfrm>
          <a:off x="2064551" y="0"/>
          <a:ext cx="4129102" cy="2920217"/>
        </a:xfrm>
        <a:prstGeom prst="trapezoid">
          <a:avLst>
            <a:gd name="adj" fmla="val 7069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b="1" i="1" u="none" kern="1200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b="1" i="1" u="none" kern="1200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b="1" i="1" u="none" kern="1200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b="1" i="1" u="none" kern="1200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1" u="none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Актуальність</a:t>
          </a:r>
          <a:r>
            <a:rPr lang="ru-RU" sz="3600" i="0" u="none" kern="1200" dirty="0" smtClean="0"/>
            <a:t/>
          </a:r>
          <a:br>
            <a:rPr lang="ru-RU" sz="3600" i="0" u="none" kern="1200" dirty="0" smtClean="0"/>
          </a:br>
          <a:endParaRPr lang="ru-RU" sz="3600" i="0" u="none" kern="1200" dirty="0"/>
        </a:p>
      </dsp:txBody>
      <dsp:txXfrm>
        <a:off x="2064551" y="0"/>
        <a:ext cx="4129102" cy="2920217"/>
      </dsp:txXfrm>
    </dsp:sp>
    <dsp:sp modelId="{AB1F0E0F-D241-4288-91B7-3D5F25B85ED6}">
      <dsp:nvSpPr>
        <dsp:cNvPr id="0" name=""/>
        <dsp:cNvSpPr/>
      </dsp:nvSpPr>
      <dsp:spPr>
        <a:xfrm>
          <a:off x="0" y="2920217"/>
          <a:ext cx="8258204" cy="2920217"/>
        </a:xfrm>
        <a:prstGeom prst="trapezoid">
          <a:avLst>
            <a:gd name="adj" fmla="val 7069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1" i="1" kern="1200" dirty="0" smtClean="0">
              <a:solidFill>
                <a:schemeClr val="bg1"/>
              </a:solidFill>
            </a:rPr>
            <a:t>Завданням навчання географії в школі є формування систематизованих знань про навколишній світ, ознайомлення з основними здобутками в географічній науці, оволодіння географічною культурою. </a:t>
          </a:r>
          <a:endParaRPr lang="ru-RU" sz="2600" kern="1200" dirty="0">
            <a:solidFill>
              <a:schemeClr val="bg1"/>
            </a:solidFill>
          </a:endParaRPr>
        </a:p>
      </dsp:txBody>
      <dsp:txXfrm>
        <a:off x="1445185" y="2920217"/>
        <a:ext cx="5367832" cy="29202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C7AD18-CE86-4EA9-AE1A-C827855DA128}">
      <dsp:nvSpPr>
        <dsp:cNvPr id="0" name=""/>
        <dsp:cNvSpPr/>
      </dsp:nvSpPr>
      <dsp:spPr>
        <a:xfrm>
          <a:off x="672813" y="58479"/>
          <a:ext cx="1563578" cy="7817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Ф</a:t>
          </a:r>
          <a:r>
            <a:rPr lang="uk-UA" sz="1500" kern="1200" dirty="0" err="1" smtClean="0"/>
            <a:t>орми</a:t>
          </a:r>
          <a:r>
            <a:rPr lang="uk-UA" sz="1500" kern="1200" dirty="0" smtClean="0"/>
            <a:t> і методи пізнавальної </a:t>
          </a:r>
          <a:r>
            <a:rPr lang="uk-UA" sz="1500" kern="1200" dirty="0" err="1" smtClean="0"/>
            <a:t>діяльністі</a:t>
          </a:r>
          <a:endParaRPr lang="uk-UA" sz="1500" kern="1200" dirty="0" smtClean="0"/>
        </a:p>
      </dsp:txBody>
      <dsp:txXfrm>
        <a:off x="695711" y="81377"/>
        <a:ext cx="1517782" cy="735993"/>
      </dsp:txXfrm>
    </dsp:sp>
    <dsp:sp modelId="{E31FD793-4FD1-4846-BDE0-BB304A161B4F}">
      <dsp:nvSpPr>
        <dsp:cNvPr id="0" name=""/>
        <dsp:cNvSpPr/>
      </dsp:nvSpPr>
      <dsp:spPr>
        <a:xfrm>
          <a:off x="829170" y="840268"/>
          <a:ext cx="1099658" cy="479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9322"/>
              </a:lnTo>
              <a:lnTo>
                <a:pt x="1099658" y="47932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1A8B74-3928-4EC4-A874-5881CF3397BD}">
      <dsp:nvSpPr>
        <dsp:cNvPr id="0" name=""/>
        <dsp:cNvSpPr/>
      </dsp:nvSpPr>
      <dsp:spPr>
        <a:xfrm>
          <a:off x="1928829" y="928696"/>
          <a:ext cx="1250862" cy="7817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/>
            <a:t>Відбір навчальної інформації;</a:t>
          </a:r>
          <a:endParaRPr lang="ru-RU" sz="1100" kern="1200" dirty="0"/>
        </a:p>
      </dsp:txBody>
      <dsp:txXfrm>
        <a:off x="1951727" y="951594"/>
        <a:ext cx="1205066" cy="735993"/>
      </dsp:txXfrm>
    </dsp:sp>
    <dsp:sp modelId="{5E37D340-66FF-4E85-BFF6-AD12D0C3641E}">
      <dsp:nvSpPr>
        <dsp:cNvPr id="0" name=""/>
        <dsp:cNvSpPr/>
      </dsp:nvSpPr>
      <dsp:spPr>
        <a:xfrm>
          <a:off x="829170" y="840268"/>
          <a:ext cx="2385545" cy="1550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0889"/>
              </a:lnTo>
              <a:lnTo>
                <a:pt x="2385545" y="155088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F9C814-7201-425F-B205-A61C9E68C97E}">
      <dsp:nvSpPr>
        <dsp:cNvPr id="0" name=""/>
        <dsp:cNvSpPr/>
      </dsp:nvSpPr>
      <dsp:spPr>
        <a:xfrm>
          <a:off x="3214716" y="2000263"/>
          <a:ext cx="1250862" cy="7817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/>
            <a:t>застосування проблемного навчання;</a:t>
          </a:r>
          <a:endParaRPr lang="ru-RU" sz="1100" kern="1200" dirty="0"/>
        </a:p>
      </dsp:txBody>
      <dsp:txXfrm>
        <a:off x="3237614" y="2023161"/>
        <a:ext cx="1205066" cy="735993"/>
      </dsp:txXfrm>
    </dsp:sp>
    <dsp:sp modelId="{5C5BB543-AFB8-4F06-AA4C-AEE051709A0D}">
      <dsp:nvSpPr>
        <dsp:cNvPr id="0" name=""/>
        <dsp:cNvSpPr/>
      </dsp:nvSpPr>
      <dsp:spPr>
        <a:xfrm>
          <a:off x="829170" y="840268"/>
          <a:ext cx="3671419" cy="2408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8145"/>
              </a:lnTo>
              <a:lnTo>
                <a:pt x="3671419" y="240814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87424E-3530-46B6-9946-0D2EB7E419D8}">
      <dsp:nvSpPr>
        <dsp:cNvPr id="0" name=""/>
        <dsp:cNvSpPr/>
      </dsp:nvSpPr>
      <dsp:spPr>
        <a:xfrm>
          <a:off x="4500590" y="2857519"/>
          <a:ext cx="1250862" cy="7817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smtClean="0"/>
            <a:t>робота із словниками, довідниками, енциклопедіями;</a:t>
          </a:r>
          <a:endParaRPr lang="ru-RU" sz="1100" kern="1200"/>
        </a:p>
      </dsp:txBody>
      <dsp:txXfrm>
        <a:off x="4523488" y="2880417"/>
        <a:ext cx="1205066" cy="735993"/>
      </dsp:txXfrm>
    </dsp:sp>
    <dsp:sp modelId="{EB683BF4-EF15-4BCA-B7AF-0742BF8EEEA7}">
      <dsp:nvSpPr>
        <dsp:cNvPr id="0" name=""/>
        <dsp:cNvSpPr/>
      </dsp:nvSpPr>
      <dsp:spPr>
        <a:xfrm>
          <a:off x="829170" y="840268"/>
          <a:ext cx="2456981" cy="32654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5400"/>
              </a:lnTo>
              <a:lnTo>
                <a:pt x="2456981" y="326540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9670CA-086C-4F54-8D00-16253ED84AB8}">
      <dsp:nvSpPr>
        <dsp:cNvPr id="0" name=""/>
        <dsp:cNvSpPr/>
      </dsp:nvSpPr>
      <dsp:spPr>
        <a:xfrm>
          <a:off x="3286152" y="3714774"/>
          <a:ext cx="1250862" cy="7817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/>
            <a:t>підвищення інтересу дітей до теоретичних знань;</a:t>
          </a:r>
        </a:p>
      </dsp:txBody>
      <dsp:txXfrm>
        <a:off x="3309050" y="3737672"/>
        <a:ext cx="1205066" cy="735993"/>
      </dsp:txXfrm>
    </dsp:sp>
    <dsp:sp modelId="{B5F666FE-98CD-4996-ADFB-4D4689101EE1}">
      <dsp:nvSpPr>
        <dsp:cNvPr id="0" name=""/>
        <dsp:cNvSpPr/>
      </dsp:nvSpPr>
      <dsp:spPr>
        <a:xfrm>
          <a:off x="829170" y="840268"/>
          <a:ext cx="956784" cy="4323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23348"/>
              </a:lnTo>
              <a:lnTo>
                <a:pt x="956784" y="432334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8E45AF-D073-442F-942A-8D29E608DFA8}">
      <dsp:nvSpPr>
        <dsp:cNvPr id="0" name=""/>
        <dsp:cNvSpPr/>
      </dsp:nvSpPr>
      <dsp:spPr>
        <a:xfrm>
          <a:off x="1785955" y="4714909"/>
          <a:ext cx="1506726" cy="8974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/>
            <a:t>встановлення причинно-наслідкових </a:t>
          </a:r>
          <a:r>
            <a:rPr lang="uk-UA" sz="1100" kern="1200" dirty="0" err="1" smtClean="0"/>
            <a:t>зв</a:t>
          </a:r>
          <a:r>
            <a:rPr lang="ru-RU" sz="1100" kern="1200" dirty="0" smtClean="0"/>
            <a:t>’</a:t>
          </a:r>
          <a:r>
            <a:rPr lang="uk-UA" sz="1100" kern="1200" dirty="0" err="1" smtClean="0"/>
            <a:t>язків</a:t>
          </a:r>
          <a:r>
            <a:rPr lang="uk-UA" sz="1100" kern="1200" dirty="0" smtClean="0"/>
            <a:t> </a:t>
          </a:r>
          <a:endParaRPr lang="ru-RU" sz="1100" kern="1200" dirty="0"/>
        </a:p>
      </dsp:txBody>
      <dsp:txXfrm>
        <a:off x="1812239" y="4741193"/>
        <a:ext cx="1454158" cy="8448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48035A-13F0-4D0E-97AC-D3782E5F0508}">
      <dsp:nvSpPr>
        <dsp:cNvPr id="0" name=""/>
        <dsp:cNvSpPr/>
      </dsp:nvSpPr>
      <dsp:spPr>
        <a:xfrm>
          <a:off x="0" y="0"/>
          <a:ext cx="1897202" cy="948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rgbClr val="FF0000"/>
              </a:solidFill>
            </a:rPr>
            <a:t>М Е Т А</a:t>
          </a:r>
          <a:endParaRPr lang="ru-RU" sz="3600" kern="1200" dirty="0"/>
        </a:p>
      </dsp:txBody>
      <dsp:txXfrm>
        <a:off x="27784" y="27784"/>
        <a:ext cx="1841634" cy="893033"/>
      </dsp:txXfrm>
    </dsp:sp>
    <dsp:sp modelId="{2AA6632F-579D-4114-92C8-B38478B951F1}">
      <dsp:nvSpPr>
        <dsp:cNvPr id="0" name=""/>
        <dsp:cNvSpPr/>
      </dsp:nvSpPr>
      <dsp:spPr>
        <a:xfrm>
          <a:off x="189720" y="948601"/>
          <a:ext cx="853240" cy="6686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8683"/>
              </a:lnTo>
              <a:lnTo>
                <a:pt x="853240" y="66868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177F1A-12A5-4C09-87CB-E9ABA60F5C62}">
      <dsp:nvSpPr>
        <dsp:cNvPr id="0" name=""/>
        <dsp:cNvSpPr/>
      </dsp:nvSpPr>
      <dsp:spPr>
        <a:xfrm>
          <a:off x="1042960" y="1142984"/>
          <a:ext cx="1517762" cy="948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1</a:t>
          </a:r>
          <a:r>
            <a:rPr lang="ru-RU" sz="1400" i="1" kern="1200" dirty="0" smtClean="0"/>
            <a:t>. </a:t>
          </a:r>
          <a:r>
            <a:rPr lang="ru-RU" sz="1400" i="1" kern="1200" dirty="0" err="1" smtClean="0"/>
            <a:t>Підвищення</a:t>
          </a:r>
          <a:r>
            <a:rPr lang="ru-RU" sz="1400" i="1" kern="1200" dirty="0" smtClean="0"/>
            <a:t> </a:t>
          </a:r>
          <a:r>
            <a:rPr lang="ru-RU" sz="1400" i="1" kern="1200" dirty="0" err="1" smtClean="0"/>
            <a:t>результативності</a:t>
          </a:r>
          <a:r>
            <a:rPr lang="ru-RU" sz="1400" i="1" kern="1200" dirty="0" smtClean="0"/>
            <a:t> </a:t>
          </a:r>
          <a:r>
            <a:rPr lang="ru-RU" sz="1400" i="1" kern="1200" dirty="0" err="1" smtClean="0"/>
            <a:t>навчання</a:t>
          </a:r>
          <a:endParaRPr lang="ru-RU" sz="1400" kern="1200" dirty="0"/>
        </a:p>
      </dsp:txBody>
      <dsp:txXfrm>
        <a:off x="1070744" y="1170768"/>
        <a:ext cx="1462194" cy="893033"/>
      </dsp:txXfrm>
    </dsp:sp>
    <dsp:sp modelId="{06665D7E-7BC9-452C-B81F-707C3492C131}">
      <dsp:nvSpPr>
        <dsp:cNvPr id="0" name=""/>
        <dsp:cNvSpPr/>
      </dsp:nvSpPr>
      <dsp:spPr>
        <a:xfrm>
          <a:off x="189720" y="948601"/>
          <a:ext cx="2067693" cy="18116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1691"/>
              </a:lnTo>
              <a:lnTo>
                <a:pt x="2067693" y="181169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2ADE82-0863-48AF-8643-A89C32F13522}">
      <dsp:nvSpPr>
        <dsp:cNvPr id="0" name=""/>
        <dsp:cNvSpPr/>
      </dsp:nvSpPr>
      <dsp:spPr>
        <a:xfrm>
          <a:off x="2257413" y="2285992"/>
          <a:ext cx="1517762" cy="948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 smtClean="0"/>
            <a:t>2.   </a:t>
          </a:r>
          <a:r>
            <a:rPr lang="ru-RU" sz="1400" i="1" kern="1200" dirty="0" err="1" smtClean="0"/>
            <a:t>Підвищення</a:t>
          </a:r>
          <a:r>
            <a:rPr lang="ru-RU" sz="1400" i="1" kern="1200" dirty="0" smtClean="0"/>
            <a:t> </a:t>
          </a:r>
          <a:r>
            <a:rPr lang="ru-RU" sz="1400" i="1" kern="1200" dirty="0" err="1" smtClean="0"/>
            <a:t>інтересу</a:t>
          </a:r>
          <a:r>
            <a:rPr lang="ru-RU" sz="1400" i="1" kern="1200" dirty="0" smtClean="0"/>
            <a:t> до предмета</a:t>
          </a:r>
          <a:endParaRPr lang="ru-RU" sz="1400" kern="1200" dirty="0"/>
        </a:p>
      </dsp:txBody>
      <dsp:txXfrm>
        <a:off x="2285197" y="2313776"/>
        <a:ext cx="1462194" cy="893033"/>
      </dsp:txXfrm>
    </dsp:sp>
    <dsp:sp modelId="{3B542539-155A-486D-8C49-F4E7D515352F}">
      <dsp:nvSpPr>
        <dsp:cNvPr id="0" name=""/>
        <dsp:cNvSpPr/>
      </dsp:nvSpPr>
      <dsp:spPr>
        <a:xfrm>
          <a:off x="189720" y="948601"/>
          <a:ext cx="3067822" cy="3026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6138"/>
              </a:lnTo>
              <a:lnTo>
                <a:pt x="3067822" y="302613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02BBD5-CEF5-4506-A022-A3BF0C68986C}">
      <dsp:nvSpPr>
        <dsp:cNvPr id="0" name=""/>
        <dsp:cNvSpPr/>
      </dsp:nvSpPr>
      <dsp:spPr>
        <a:xfrm>
          <a:off x="3257542" y="3500439"/>
          <a:ext cx="1517762" cy="948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i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 smtClean="0"/>
            <a:t>3. </a:t>
          </a:r>
          <a:r>
            <a:rPr lang="ru-RU" sz="1400" i="1" kern="1200" dirty="0" err="1" smtClean="0"/>
            <a:t>Усвідомлення</a:t>
          </a:r>
          <a:r>
            <a:rPr lang="ru-RU" sz="1400" i="1" kern="1200" dirty="0" smtClean="0"/>
            <a:t> </a:t>
          </a:r>
          <a:r>
            <a:rPr lang="ru-RU" sz="1400" i="1" kern="1200" dirty="0" err="1" smtClean="0"/>
            <a:t>значущості</a:t>
          </a:r>
          <a:r>
            <a:rPr lang="ru-RU" sz="1400" i="1" kern="1200" dirty="0" smtClean="0"/>
            <a:t> </a:t>
          </a:r>
          <a:r>
            <a:rPr lang="uk-UA" sz="1400" i="1" kern="1200" dirty="0" smtClean="0"/>
            <a:t>отриманих знань</a:t>
          </a:r>
          <a:endParaRPr lang="ru-RU" sz="1400" i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i="1" kern="1200" dirty="0"/>
        </a:p>
      </dsp:txBody>
      <dsp:txXfrm>
        <a:off x="3285326" y="3528223"/>
        <a:ext cx="1462194" cy="893033"/>
      </dsp:txXfrm>
    </dsp:sp>
    <dsp:sp modelId="{C7BB6966-EFD2-4F0E-A20D-BBAE3DA48856}">
      <dsp:nvSpPr>
        <dsp:cNvPr id="0" name=""/>
        <dsp:cNvSpPr/>
      </dsp:nvSpPr>
      <dsp:spPr>
        <a:xfrm>
          <a:off x="189720" y="948601"/>
          <a:ext cx="3639320" cy="4240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40585"/>
              </a:lnTo>
              <a:lnTo>
                <a:pt x="3639320" y="424058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AC368-3F47-48A7-AFDF-05F783235AE6}">
      <dsp:nvSpPr>
        <dsp:cNvPr id="0" name=""/>
        <dsp:cNvSpPr/>
      </dsp:nvSpPr>
      <dsp:spPr>
        <a:xfrm>
          <a:off x="3829041" y="4714886"/>
          <a:ext cx="1517762" cy="948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4.</a:t>
          </a:r>
          <a:r>
            <a:rPr lang="uk-UA" sz="1400" i="1" kern="1200" baseline="0" dirty="0" smtClean="0"/>
            <a:t> Розвиток логічного мислення</a:t>
          </a:r>
          <a:endParaRPr lang="ru-RU" sz="1400" i="1" kern="1200" dirty="0"/>
        </a:p>
      </dsp:txBody>
      <dsp:txXfrm>
        <a:off x="3856825" y="4742670"/>
        <a:ext cx="1462194" cy="8930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E6C14-CC27-462F-A5C7-FDDCCFBFF900}">
      <dsp:nvSpPr>
        <dsp:cNvPr id="0" name=""/>
        <dsp:cNvSpPr/>
      </dsp:nvSpPr>
      <dsp:spPr>
        <a:xfrm>
          <a:off x="571467" y="0"/>
          <a:ext cx="1943588" cy="9717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FF0000"/>
              </a:solidFill>
            </a:rPr>
            <a:t>У </a:t>
          </a:r>
          <a:r>
            <a:rPr lang="ru-RU" sz="1900" b="1" kern="1200" dirty="0" err="1" smtClean="0">
              <a:solidFill>
                <a:srgbClr val="FF0000"/>
              </a:solidFill>
            </a:rPr>
            <a:t>зв'язку</a:t>
          </a:r>
          <a:r>
            <a:rPr lang="ru-RU" sz="1900" b="1" kern="1200" dirty="0" smtClean="0">
              <a:solidFill>
                <a:srgbClr val="FF0000"/>
              </a:solidFill>
            </a:rPr>
            <a:t> </a:t>
          </a:r>
          <a:r>
            <a:rPr lang="ru-RU" sz="1900" b="1" kern="1200" dirty="0" err="1" smtClean="0">
              <a:solidFill>
                <a:srgbClr val="FF0000"/>
              </a:solidFill>
            </a:rPr>
            <a:t>з</a:t>
          </a:r>
          <a:r>
            <a:rPr lang="ru-RU" sz="1900" b="1" kern="1200" dirty="0" smtClean="0">
              <a:solidFill>
                <a:srgbClr val="FF0000"/>
              </a:solidFill>
            </a:rPr>
            <a:t> </a:t>
          </a:r>
          <a:r>
            <a:rPr lang="ru-RU" sz="1900" b="1" kern="1200" dirty="0" err="1" smtClean="0">
              <a:solidFill>
                <a:srgbClr val="FF0000"/>
              </a:solidFill>
            </a:rPr>
            <a:t>цим</a:t>
          </a:r>
          <a:r>
            <a:rPr lang="ru-RU" sz="1900" b="1" kern="1200" dirty="0" smtClean="0">
              <a:solidFill>
                <a:srgbClr val="FF0000"/>
              </a:solidFill>
            </a:rPr>
            <a:t> </a:t>
          </a:r>
          <a:r>
            <a:rPr lang="ru-RU" sz="1900" b="1" kern="1200" dirty="0" err="1" smtClean="0">
              <a:solidFill>
                <a:srgbClr val="FF0000"/>
              </a:solidFill>
            </a:rPr>
            <a:t>визначаються</a:t>
          </a:r>
          <a:r>
            <a:rPr lang="ru-RU" sz="1900" b="1" kern="1200" dirty="0" smtClean="0">
              <a:solidFill>
                <a:srgbClr val="FF0000"/>
              </a:solidFill>
            </a:rPr>
            <a:t> </a:t>
          </a:r>
          <a:r>
            <a:rPr lang="ru-RU" sz="1900" b="1" kern="1200" dirty="0" err="1" smtClean="0">
              <a:solidFill>
                <a:srgbClr val="FF0000"/>
              </a:solidFill>
            </a:rPr>
            <a:t>завдання</a:t>
          </a:r>
          <a:r>
            <a:rPr lang="ru-RU" sz="1900" b="1" kern="1200" dirty="0" smtClean="0">
              <a:solidFill>
                <a:srgbClr val="FF0000"/>
              </a:solidFill>
            </a:rPr>
            <a:t>: </a:t>
          </a:r>
          <a:endParaRPr lang="ru-RU" sz="1900" kern="1200" dirty="0"/>
        </a:p>
      </dsp:txBody>
      <dsp:txXfrm>
        <a:off x="599930" y="28463"/>
        <a:ext cx="1886662" cy="914868"/>
      </dsp:txXfrm>
    </dsp:sp>
    <dsp:sp modelId="{E83BAB0A-970A-437E-86C0-18500CDF4257}">
      <dsp:nvSpPr>
        <dsp:cNvPr id="0" name=""/>
        <dsp:cNvSpPr/>
      </dsp:nvSpPr>
      <dsp:spPr>
        <a:xfrm>
          <a:off x="765826" y="971794"/>
          <a:ext cx="1020092" cy="728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8528"/>
              </a:lnTo>
              <a:lnTo>
                <a:pt x="1020092" y="72852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E1FC12-BBDD-47AE-8181-86312BF32BDC}">
      <dsp:nvSpPr>
        <dsp:cNvPr id="0" name=""/>
        <dsp:cNvSpPr/>
      </dsp:nvSpPr>
      <dsp:spPr>
        <a:xfrm>
          <a:off x="1785918" y="1214425"/>
          <a:ext cx="1554870" cy="9717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i="1" kern="1200" dirty="0" err="1" smtClean="0"/>
            <a:t>Забезпечення</a:t>
          </a:r>
          <a:r>
            <a:rPr lang="ru-RU" sz="1100" i="1" kern="1200" dirty="0" smtClean="0"/>
            <a:t> </a:t>
          </a:r>
          <a:r>
            <a:rPr lang="ru-RU" sz="1100" i="1" kern="1200" dirty="0" err="1" smtClean="0"/>
            <a:t>якості</a:t>
          </a:r>
          <a:r>
            <a:rPr lang="ru-RU" sz="1100" i="1" kern="1200" dirty="0" smtClean="0"/>
            <a:t> </a:t>
          </a:r>
          <a:r>
            <a:rPr lang="ru-RU" sz="1100" i="1" kern="1200" dirty="0" err="1" smtClean="0"/>
            <a:t>засвоєння</a:t>
          </a:r>
          <a:r>
            <a:rPr lang="ru-RU" sz="1100" i="1" kern="1200" dirty="0" smtClean="0"/>
            <a:t> </a:t>
          </a:r>
          <a:r>
            <a:rPr lang="ru-RU" sz="1100" i="1" kern="1200" dirty="0" err="1" smtClean="0"/>
            <a:t>знань</a:t>
          </a:r>
          <a:r>
            <a:rPr lang="ru-RU" sz="1100" i="1" kern="1200" dirty="0" smtClean="0"/>
            <a:t> </a:t>
          </a:r>
          <a:r>
            <a:rPr lang="ru-RU" sz="1100" i="1" kern="1200" dirty="0" err="1" smtClean="0"/>
            <a:t>з</a:t>
          </a:r>
          <a:r>
            <a:rPr lang="ru-RU" sz="1100" i="1" kern="1200" dirty="0" smtClean="0"/>
            <a:t> </a:t>
          </a:r>
          <a:r>
            <a:rPr lang="ru-RU" sz="1100" i="1" kern="1200" dirty="0" err="1" smtClean="0"/>
            <a:t>географії</a:t>
          </a:r>
          <a:r>
            <a:rPr lang="ru-RU" sz="1100" i="1" kern="1200" dirty="0" smtClean="0"/>
            <a:t>. </a:t>
          </a:r>
          <a:endParaRPr lang="ru-RU" sz="1100" kern="1200" dirty="0"/>
        </a:p>
      </dsp:txBody>
      <dsp:txXfrm>
        <a:off x="1814381" y="1242888"/>
        <a:ext cx="1497944" cy="914868"/>
      </dsp:txXfrm>
    </dsp:sp>
    <dsp:sp modelId="{207A4EA5-7DAB-4CF5-A701-B6E9E304E5DF}">
      <dsp:nvSpPr>
        <dsp:cNvPr id="0" name=""/>
        <dsp:cNvSpPr/>
      </dsp:nvSpPr>
      <dsp:spPr>
        <a:xfrm>
          <a:off x="765826" y="971794"/>
          <a:ext cx="2020231" cy="1871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1533"/>
              </a:lnTo>
              <a:lnTo>
                <a:pt x="2020231" y="187153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4B277A-9E7C-45E2-BDBD-E4860EB0E573}">
      <dsp:nvSpPr>
        <dsp:cNvPr id="0" name=""/>
        <dsp:cNvSpPr/>
      </dsp:nvSpPr>
      <dsp:spPr>
        <a:xfrm>
          <a:off x="2786057" y="2357430"/>
          <a:ext cx="1554870" cy="9717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i="1" kern="1200" dirty="0" err="1" smtClean="0"/>
            <a:t>Розвиток</a:t>
          </a:r>
          <a:r>
            <a:rPr lang="ru-RU" sz="1100" i="1" kern="1200" dirty="0" smtClean="0"/>
            <a:t> </a:t>
          </a:r>
          <a:r>
            <a:rPr lang="ru-RU" sz="1100" i="1" kern="1200" dirty="0" err="1" smtClean="0"/>
            <a:t>загальнонавчальних</a:t>
          </a:r>
          <a:r>
            <a:rPr lang="ru-RU" sz="1100" i="1" kern="1200" dirty="0" smtClean="0"/>
            <a:t> </a:t>
          </a:r>
          <a:r>
            <a:rPr lang="ru-RU" sz="1100" i="1" kern="1200" dirty="0" err="1" smtClean="0"/>
            <a:t>умінь</a:t>
          </a:r>
          <a:r>
            <a:rPr lang="ru-RU" sz="1100" i="1" kern="1200" dirty="0" smtClean="0"/>
            <a:t> </a:t>
          </a:r>
          <a:r>
            <a:rPr lang="ru-RU" sz="1100" i="1" kern="1200" dirty="0" err="1" smtClean="0"/>
            <a:t>і</a:t>
          </a:r>
          <a:r>
            <a:rPr lang="ru-RU" sz="1100" i="1" kern="1200" dirty="0" smtClean="0"/>
            <a:t> </a:t>
          </a:r>
          <a:r>
            <a:rPr lang="ru-RU" sz="1100" i="1" kern="1200" dirty="0" err="1" smtClean="0"/>
            <a:t>навичок</a:t>
          </a:r>
          <a:r>
            <a:rPr lang="ru-RU" sz="1100" i="1" kern="1200" dirty="0" smtClean="0"/>
            <a:t>. </a:t>
          </a:r>
          <a:endParaRPr lang="ru-RU" sz="1100" kern="1200" dirty="0"/>
        </a:p>
      </dsp:txBody>
      <dsp:txXfrm>
        <a:off x="2814520" y="2385893"/>
        <a:ext cx="1497944" cy="914868"/>
      </dsp:txXfrm>
    </dsp:sp>
    <dsp:sp modelId="{017F7478-DF60-4BF4-A2EB-3CE5570FB63F}">
      <dsp:nvSpPr>
        <dsp:cNvPr id="0" name=""/>
        <dsp:cNvSpPr/>
      </dsp:nvSpPr>
      <dsp:spPr>
        <a:xfrm>
          <a:off x="765826" y="971794"/>
          <a:ext cx="2734601" cy="3085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5984"/>
              </a:lnTo>
              <a:lnTo>
                <a:pt x="2734601" y="308598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11A86C-723B-4487-A9DB-9197CBFC31FA}">
      <dsp:nvSpPr>
        <dsp:cNvPr id="0" name=""/>
        <dsp:cNvSpPr/>
      </dsp:nvSpPr>
      <dsp:spPr>
        <a:xfrm>
          <a:off x="3500427" y="3571881"/>
          <a:ext cx="1554870" cy="9717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/>
            <a:t>Використання новітніх технологій навчання.</a:t>
          </a:r>
          <a:endParaRPr lang="ru-RU" sz="1100" kern="1200" dirty="0"/>
        </a:p>
      </dsp:txBody>
      <dsp:txXfrm>
        <a:off x="3528890" y="3600344"/>
        <a:ext cx="1497944" cy="914868"/>
      </dsp:txXfrm>
    </dsp:sp>
    <dsp:sp modelId="{5554A546-3677-4E0A-9741-28A1CF650EAB}">
      <dsp:nvSpPr>
        <dsp:cNvPr id="0" name=""/>
        <dsp:cNvSpPr/>
      </dsp:nvSpPr>
      <dsp:spPr>
        <a:xfrm>
          <a:off x="765826" y="971794"/>
          <a:ext cx="3877618" cy="43004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00426"/>
              </a:lnTo>
              <a:lnTo>
                <a:pt x="3877618" y="430042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7C647E-AB6D-4B0C-8BCE-6F15F3011B16}">
      <dsp:nvSpPr>
        <dsp:cNvPr id="0" name=""/>
        <dsp:cNvSpPr/>
      </dsp:nvSpPr>
      <dsp:spPr>
        <a:xfrm>
          <a:off x="4643444" y="4786323"/>
          <a:ext cx="1554870" cy="9717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i="1" kern="1200" dirty="0" err="1" smtClean="0"/>
            <a:t>Організація</a:t>
          </a:r>
          <a:r>
            <a:rPr lang="ru-RU" sz="1100" i="1" kern="1200" dirty="0" smtClean="0"/>
            <a:t> </a:t>
          </a:r>
          <a:r>
            <a:rPr lang="ru-RU" sz="1100" i="1" kern="1200" dirty="0" err="1" smtClean="0"/>
            <a:t>діяльності</a:t>
          </a:r>
          <a:r>
            <a:rPr lang="ru-RU" sz="1100" i="1" kern="1200" dirty="0" smtClean="0"/>
            <a:t> </a:t>
          </a:r>
          <a:r>
            <a:rPr lang="ru-RU" sz="1100" i="1" kern="1200" dirty="0" err="1" smtClean="0"/>
            <a:t>учнів</a:t>
          </a:r>
          <a:r>
            <a:rPr lang="ru-RU" sz="1100" i="1" kern="1200" dirty="0" smtClean="0"/>
            <a:t>, </a:t>
          </a:r>
          <a:r>
            <a:rPr lang="ru-RU" sz="1100" i="1" kern="1200" dirty="0" err="1" smtClean="0"/>
            <a:t>спрямована</a:t>
          </a:r>
          <a:r>
            <a:rPr lang="ru-RU" sz="1100" i="1" kern="1200" dirty="0" smtClean="0"/>
            <a:t> на </a:t>
          </a:r>
          <a:r>
            <a:rPr lang="ru-RU" sz="1100" i="1" kern="1200" dirty="0" err="1" smtClean="0"/>
            <a:t>самореалізацію</a:t>
          </a:r>
          <a:r>
            <a:rPr lang="ru-RU" sz="1100" i="1" kern="1200" dirty="0" smtClean="0"/>
            <a:t> </a:t>
          </a:r>
          <a:r>
            <a:rPr lang="ru-RU" sz="1100" i="1" kern="1200" dirty="0" err="1" smtClean="0"/>
            <a:t>їх</a:t>
          </a:r>
          <a:r>
            <a:rPr lang="ru-RU" sz="1100" i="1" kern="1200" dirty="0" smtClean="0"/>
            <a:t> </a:t>
          </a:r>
          <a:r>
            <a:rPr lang="ru-RU" sz="1100" i="1" kern="1200" dirty="0" err="1" smtClean="0"/>
            <a:t>особистості</a:t>
          </a:r>
          <a:r>
            <a:rPr lang="ru-RU" sz="1100" i="1" kern="1200" dirty="0" smtClean="0"/>
            <a:t>.</a:t>
          </a:r>
          <a:endParaRPr lang="ru-RU" sz="1100" kern="1200" dirty="0"/>
        </a:p>
      </dsp:txBody>
      <dsp:txXfrm>
        <a:off x="4671907" y="4814786"/>
        <a:ext cx="1497944" cy="9148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854CD3-8A17-43EE-A3C3-462B5689B114}">
      <dsp:nvSpPr>
        <dsp:cNvPr id="0" name=""/>
        <dsp:cNvSpPr/>
      </dsp:nvSpPr>
      <dsp:spPr>
        <a:xfrm>
          <a:off x="2928953" y="4087"/>
          <a:ext cx="2500338" cy="109957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dk2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dk2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dk2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dk2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dirty="0" smtClean="0"/>
            <a:t>Використання нетрадиційних уроків на заняттях географії</a:t>
          </a:r>
          <a:endParaRPr lang="ru-RU" sz="1600" b="1" i="1" kern="1200" dirty="0"/>
        </a:p>
      </dsp:txBody>
      <dsp:txXfrm>
        <a:off x="2982630" y="57764"/>
        <a:ext cx="2392984" cy="992216"/>
      </dsp:txXfrm>
    </dsp:sp>
    <dsp:sp modelId="{ADCF8615-4E00-478D-A9A6-6A5E5B494FBF}">
      <dsp:nvSpPr>
        <dsp:cNvPr id="0" name=""/>
        <dsp:cNvSpPr/>
      </dsp:nvSpPr>
      <dsp:spPr>
        <a:xfrm>
          <a:off x="1589723" y="553872"/>
          <a:ext cx="5178798" cy="5178798"/>
        </a:xfrm>
        <a:custGeom>
          <a:avLst/>
          <a:gdLst/>
          <a:ahLst/>
          <a:cxnLst/>
          <a:rect l="0" t="0" r="0" b="0"/>
          <a:pathLst>
            <a:path>
              <a:moveTo>
                <a:pt x="3961581" y="393470"/>
              </a:moveTo>
              <a:arcTo wR="2589399" hR="2589399" stAng="18120015" swAng="566641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3A93DB-E25A-4F32-81BE-E1EA9466CCCD}">
      <dsp:nvSpPr>
        <dsp:cNvPr id="0" name=""/>
        <dsp:cNvSpPr/>
      </dsp:nvSpPr>
      <dsp:spPr>
        <a:xfrm>
          <a:off x="5575784" y="1298787"/>
          <a:ext cx="1691646" cy="109957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dk2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dk2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dk2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dk2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уроків-ярмарок</a:t>
          </a:r>
          <a:endParaRPr lang="ru-RU" sz="2100" kern="1200" dirty="0"/>
        </a:p>
      </dsp:txBody>
      <dsp:txXfrm>
        <a:off x="5629461" y="1352464"/>
        <a:ext cx="1584292" cy="992216"/>
      </dsp:txXfrm>
    </dsp:sp>
    <dsp:sp modelId="{9AA0DF68-7943-4F8D-98FB-1EC4D6418EFA}">
      <dsp:nvSpPr>
        <dsp:cNvPr id="0" name=""/>
        <dsp:cNvSpPr/>
      </dsp:nvSpPr>
      <dsp:spPr>
        <a:xfrm>
          <a:off x="1589723" y="553872"/>
          <a:ext cx="5178798" cy="5178798"/>
        </a:xfrm>
        <a:custGeom>
          <a:avLst/>
          <a:gdLst/>
          <a:ahLst/>
          <a:cxnLst/>
          <a:rect l="0" t="0" r="0" b="0"/>
          <a:pathLst>
            <a:path>
              <a:moveTo>
                <a:pt x="5138465" y="2134151"/>
              </a:moveTo>
              <a:arcTo wR="2589399" hR="2589399" stAng="20992445" swAng="1215110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BBF69F-9251-4594-9CF3-AD954C6A83FD}">
      <dsp:nvSpPr>
        <dsp:cNvPr id="0" name=""/>
        <dsp:cNvSpPr/>
      </dsp:nvSpPr>
      <dsp:spPr>
        <a:xfrm>
          <a:off x="5575784" y="3888186"/>
          <a:ext cx="1691646" cy="109957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dk2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dk2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dk2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dk2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smtClean="0"/>
            <a:t>уроків-ділові </a:t>
          </a:r>
          <a:r>
            <a:rPr lang="uk-UA" sz="2100" kern="1200" dirty="0" smtClean="0"/>
            <a:t>ігри</a:t>
          </a:r>
          <a:endParaRPr lang="ru-RU" sz="2100" kern="1200" dirty="0"/>
        </a:p>
      </dsp:txBody>
      <dsp:txXfrm>
        <a:off x="5629461" y="3941863"/>
        <a:ext cx="1584292" cy="992216"/>
      </dsp:txXfrm>
    </dsp:sp>
    <dsp:sp modelId="{74D54A9D-5C93-4D02-955C-CB14E8786741}">
      <dsp:nvSpPr>
        <dsp:cNvPr id="0" name=""/>
        <dsp:cNvSpPr/>
      </dsp:nvSpPr>
      <dsp:spPr>
        <a:xfrm>
          <a:off x="1589723" y="553872"/>
          <a:ext cx="5178798" cy="5178798"/>
        </a:xfrm>
        <a:custGeom>
          <a:avLst/>
          <a:gdLst/>
          <a:ahLst/>
          <a:cxnLst/>
          <a:rect l="0" t="0" r="0" b="0"/>
          <a:pathLst>
            <a:path>
              <a:moveTo>
                <a:pt x="4237011" y="4586987"/>
              </a:moveTo>
              <a:arcTo wR="2589399" hR="2589399" stAng="3029050" swAng="923419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02F0B5-53D8-4AC5-8743-42EE75678E79}">
      <dsp:nvSpPr>
        <dsp:cNvPr id="0" name=""/>
        <dsp:cNvSpPr/>
      </dsp:nvSpPr>
      <dsp:spPr>
        <a:xfrm>
          <a:off x="3333299" y="5182885"/>
          <a:ext cx="1691646" cy="109957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dk2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dk2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dk2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dk2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уроків подорожей</a:t>
          </a:r>
          <a:endParaRPr lang="ru-RU" sz="2100" kern="1200" dirty="0"/>
        </a:p>
      </dsp:txBody>
      <dsp:txXfrm>
        <a:off x="3386976" y="5236562"/>
        <a:ext cx="1584292" cy="992216"/>
      </dsp:txXfrm>
    </dsp:sp>
    <dsp:sp modelId="{8E25332C-F52D-4995-AE56-AEC9A10281B4}">
      <dsp:nvSpPr>
        <dsp:cNvPr id="0" name=""/>
        <dsp:cNvSpPr/>
      </dsp:nvSpPr>
      <dsp:spPr>
        <a:xfrm>
          <a:off x="1589723" y="553872"/>
          <a:ext cx="5178798" cy="5178798"/>
        </a:xfrm>
        <a:custGeom>
          <a:avLst/>
          <a:gdLst/>
          <a:ahLst/>
          <a:cxnLst/>
          <a:rect l="0" t="0" r="0" b="0"/>
          <a:pathLst>
            <a:path>
              <a:moveTo>
                <a:pt x="1531015" y="4952620"/>
              </a:moveTo>
              <a:arcTo wR="2589399" hR="2589399" stAng="6847531" swAng="923419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4405CE-FC0F-4957-9321-7E9C46DA79C8}">
      <dsp:nvSpPr>
        <dsp:cNvPr id="0" name=""/>
        <dsp:cNvSpPr/>
      </dsp:nvSpPr>
      <dsp:spPr>
        <a:xfrm>
          <a:off x="1090814" y="3888186"/>
          <a:ext cx="1691646" cy="109957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dk2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dk2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dk2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dk2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уроків-диспутів</a:t>
          </a:r>
          <a:endParaRPr lang="ru-RU" sz="2100" kern="1200" dirty="0"/>
        </a:p>
      </dsp:txBody>
      <dsp:txXfrm>
        <a:off x="1144491" y="3941863"/>
        <a:ext cx="1584292" cy="992216"/>
      </dsp:txXfrm>
    </dsp:sp>
    <dsp:sp modelId="{C916E1EE-CCFB-465A-AB26-A1EBD644D85C}">
      <dsp:nvSpPr>
        <dsp:cNvPr id="0" name=""/>
        <dsp:cNvSpPr/>
      </dsp:nvSpPr>
      <dsp:spPr>
        <a:xfrm>
          <a:off x="1589723" y="553872"/>
          <a:ext cx="5178798" cy="5178798"/>
        </a:xfrm>
        <a:custGeom>
          <a:avLst/>
          <a:gdLst/>
          <a:ahLst/>
          <a:cxnLst/>
          <a:rect l="0" t="0" r="0" b="0"/>
          <a:pathLst>
            <a:path>
              <a:moveTo>
                <a:pt x="40333" y="3044646"/>
              </a:moveTo>
              <a:arcTo wR="2589399" hR="2589399" stAng="10192445" swAng="1215110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ACFFA4-EF96-4C8D-AED3-8984227AE064}">
      <dsp:nvSpPr>
        <dsp:cNvPr id="0" name=""/>
        <dsp:cNvSpPr/>
      </dsp:nvSpPr>
      <dsp:spPr>
        <a:xfrm>
          <a:off x="1090814" y="1298787"/>
          <a:ext cx="1691646" cy="109957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dk2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dk2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dk2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dk2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круглих столів</a:t>
          </a:r>
          <a:endParaRPr lang="ru-RU" sz="2100" kern="1200" dirty="0"/>
        </a:p>
      </dsp:txBody>
      <dsp:txXfrm>
        <a:off x="1144491" y="1352464"/>
        <a:ext cx="1584292" cy="992216"/>
      </dsp:txXfrm>
    </dsp:sp>
    <dsp:sp modelId="{6988EFA0-0225-4BA5-9CA9-5B7171AC2CC5}">
      <dsp:nvSpPr>
        <dsp:cNvPr id="0" name=""/>
        <dsp:cNvSpPr/>
      </dsp:nvSpPr>
      <dsp:spPr>
        <a:xfrm>
          <a:off x="1589723" y="553872"/>
          <a:ext cx="5178798" cy="5178798"/>
        </a:xfrm>
        <a:custGeom>
          <a:avLst/>
          <a:gdLst/>
          <a:ahLst/>
          <a:cxnLst/>
          <a:rect l="0" t="0" r="0" b="0"/>
          <a:pathLst>
            <a:path>
              <a:moveTo>
                <a:pt x="875498" y="648385"/>
              </a:moveTo>
              <a:arcTo wR="2589399" hR="2589399" stAng="13713345" swAng="566641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29BF4B-89DC-4480-9D7E-71F9EB75E310}">
      <dsp:nvSpPr>
        <dsp:cNvPr id="0" name=""/>
        <dsp:cNvSpPr/>
      </dsp:nvSpPr>
      <dsp:spPr>
        <a:xfrm>
          <a:off x="729720" y="825"/>
          <a:ext cx="3865525" cy="7953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/>
            <a:t>Урок ділова гра </a:t>
          </a:r>
          <a:endParaRPr lang="ru-RU" sz="4000" kern="1200" dirty="0"/>
        </a:p>
      </dsp:txBody>
      <dsp:txXfrm>
        <a:off x="753015" y="24120"/>
        <a:ext cx="3818935" cy="748762"/>
      </dsp:txXfrm>
    </dsp:sp>
    <dsp:sp modelId="{6D329191-3B6D-4753-AC70-A3B956F9F269}">
      <dsp:nvSpPr>
        <dsp:cNvPr id="0" name=""/>
        <dsp:cNvSpPr/>
      </dsp:nvSpPr>
      <dsp:spPr>
        <a:xfrm>
          <a:off x="1116272" y="796177"/>
          <a:ext cx="559144" cy="6662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6227"/>
              </a:lnTo>
              <a:lnTo>
                <a:pt x="559144" y="66622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B39439-861A-446E-B461-CDEE400F66AE}">
      <dsp:nvSpPr>
        <dsp:cNvPr id="0" name=""/>
        <dsp:cNvSpPr/>
      </dsp:nvSpPr>
      <dsp:spPr>
        <a:xfrm>
          <a:off x="1675416" y="1064728"/>
          <a:ext cx="1272564" cy="7953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i="1" kern="1200" dirty="0" smtClean="0"/>
            <a:t>підготовка класу, учасників, експертів</a:t>
          </a:r>
          <a:endParaRPr lang="ru-RU" sz="1100" b="1" i="1" kern="1200" dirty="0"/>
        </a:p>
      </dsp:txBody>
      <dsp:txXfrm>
        <a:off x="1698711" y="1088023"/>
        <a:ext cx="1225974" cy="748762"/>
      </dsp:txXfrm>
    </dsp:sp>
    <dsp:sp modelId="{8151F985-B186-4251-AE1A-DD37454471B1}">
      <dsp:nvSpPr>
        <dsp:cNvPr id="0" name=""/>
        <dsp:cNvSpPr/>
      </dsp:nvSpPr>
      <dsp:spPr>
        <a:xfrm>
          <a:off x="1116272" y="796177"/>
          <a:ext cx="1150211" cy="1611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1925"/>
              </a:lnTo>
              <a:lnTo>
                <a:pt x="1150211" y="161192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4ADE9D-C4B4-4F94-B7E3-59F0EB5033BB}">
      <dsp:nvSpPr>
        <dsp:cNvPr id="0" name=""/>
        <dsp:cNvSpPr/>
      </dsp:nvSpPr>
      <dsp:spPr>
        <a:xfrm>
          <a:off x="2266484" y="2010426"/>
          <a:ext cx="1272564" cy="7953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i="1" kern="1200" dirty="0" smtClean="0"/>
            <a:t>мета, проблема, завдання;</a:t>
          </a:r>
          <a:endParaRPr lang="ru-RU" sz="1100" b="1" i="1" kern="1200" dirty="0"/>
        </a:p>
      </dsp:txBody>
      <dsp:txXfrm>
        <a:off x="2289779" y="2033721"/>
        <a:ext cx="1225974" cy="748762"/>
      </dsp:txXfrm>
    </dsp:sp>
    <dsp:sp modelId="{EDBF4409-6C75-4961-BBBE-5829681C5C3C}">
      <dsp:nvSpPr>
        <dsp:cNvPr id="0" name=""/>
        <dsp:cNvSpPr/>
      </dsp:nvSpPr>
      <dsp:spPr>
        <a:xfrm>
          <a:off x="1116272" y="796177"/>
          <a:ext cx="2036794" cy="25576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7623"/>
              </a:lnTo>
              <a:lnTo>
                <a:pt x="2036794" y="255762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B7BFCF-E57C-400D-ADD7-7A1AE9D41CE2}">
      <dsp:nvSpPr>
        <dsp:cNvPr id="0" name=""/>
        <dsp:cNvSpPr/>
      </dsp:nvSpPr>
      <dsp:spPr>
        <a:xfrm>
          <a:off x="3153067" y="2956124"/>
          <a:ext cx="1272564" cy="7953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/>
            <a:t>в</a:t>
          </a:r>
          <a:r>
            <a:rPr lang="uk-UA" sz="1100" b="1" i="1" kern="1200" dirty="0" err="1" smtClean="0"/>
            <a:t>ивчення</a:t>
          </a:r>
          <a:r>
            <a:rPr lang="uk-UA" sz="1100" b="1" i="1" kern="1200" dirty="0" smtClean="0"/>
            <a:t> ситуації (підготовка матеріалу, консультація);</a:t>
          </a:r>
          <a:endParaRPr lang="ru-RU" sz="1100" b="1" i="1" kern="1200" dirty="0"/>
        </a:p>
      </dsp:txBody>
      <dsp:txXfrm>
        <a:off x="3176362" y="2979419"/>
        <a:ext cx="1225974" cy="748762"/>
      </dsp:txXfrm>
    </dsp:sp>
    <dsp:sp modelId="{B89A5922-D1AA-4E63-83C4-A2960019F839}">
      <dsp:nvSpPr>
        <dsp:cNvPr id="0" name=""/>
        <dsp:cNvSpPr/>
      </dsp:nvSpPr>
      <dsp:spPr>
        <a:xfrm>
          <a:off x="1116272" y="796177"/>
          <a:ext cx="2568752" cy="35624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62424"/>
              </a:lnTo>
              <a:lnTo>
                <a:pt x="2568752" y="356242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368A07-2DC9-47DB-92B1-5CEEB6CE1004}">
      <dsp:nvSpPr>
        <dsp:cNvPr id="0" name=""/>
        <dsp:cNvSpPr/>
      </dsp:nvSpPr>
      <dsp:spPr>
        <a:xfrm>
          <a:off x="3685024" y="3960925"/>
          <a:ext cx="1272564" cy="7953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i="1" kern="1200" dirty="0" smtClean="0"/>
            <a:t>процес гри;</a:t>
          </a:r>
          <a:endParaRPr lang="ru-RU" sz="1100" b="1" i="1" kern="1200" dirty="0"/>
        </a:p>
      </dsp:txBody>
      <dsp:txXfrm>
        <a:off x="3708319" y="3984220"/>
        <a:ext cx="1225974" cy="748762"/>
      </dsp:txXfrm>
    </dsp:sp>
    <dsp:sp modelId="{814CE1FF-F716-4092-B7FC-4E1FE810FDD6}">
      <dsp:nvSpPr>
        <dsp:cNvPr id="0" name=""/>
        <dsp:cNvSpPr/>
      </dsp:nvSpPr>
      <dsp:spPr>
        <a:xfrm>
          <a:off x="1116272" y="796177"/>
          <a:ext cx="3855785" cy="4459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59264"/>
              </a:lnTo>
              <a:lnTo>
                <a:pt x="3855785" y="445926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8DDF48-7EF9-4539-9FFF-AE90D073E6C6}">
      <dsp:nvSpPr>
        <dsp:cNvPr id="0" name=""/>
        <dsp:cNvSpPr/>
      </dsp:nvSpPr>
      <dsp:spPr>
        <a:xfrm>
          <a:off x="4972058" y="4857765"/>
          <a:ext cx="1272564" cy="7953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i="1" kern="1200" dirty="0" smtClean="0"/>
            <a:t>аналіз, обговорення та оцінка результатів гри.</a:t>
          </a:r>
          <a:endParaRPr lang="ru-RU" sz="1100" b="1" i="1" kern="1200" dirty="0"/>
        </a:p>
      </dsp:txBody>
      <dsp:txXfrm>
        <a:off x="4995353" y="4881060"/>
        <a:ext cx="1225974" cy="7487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196D0A-DEFD-430A-8924-7FF4F41E815D}">
      <dsp:nvSpPr>
        <dsp:cNvPr id="0" name=""/>
        <dsp:cNvSpPr/>
      </dsp:nvSpPr>
      <dsp:spPr>
        <a:xfrm>
          <a:off x="676777" y="75871"/>
          <a:ext cx="6104604" cy="6643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uk-UA" sz="1800" b="1" kern="1200" dirty="0" smtClean="0"/>
            <a:t>Активізація </a:t>
          </a:r>
          <a:r>
            <a:rPr lang="uk-UA" sz="1800" b="1" kern="1200" dirty="0" err="1" smtClean="0"/>
            <a:t>мисленевої</a:t>
          </a:r>
          <a:r>
            <a:rPr lang="uk-UA" sz="1800" b="1" kern="1200" dirty="0" smtClean="0"/>
            <a:t> діяльності школярів</a:t>
          </a:r>
          <a:endParaRPr lang="ru-RU" sz="1800" kern="1200" dirty="0" smtClean="0"/>
        </a:p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ru-RU" altLang="ru-RU" sz="1800" b="1" i="0" u="none" strike="noStrike" kern="1200" cap="none" normalizeH="0" baseline="0" dirty="0" smtClean="0">
            <a:ln/>
            <a:effectLst/>
            <a:latin typeface="Verdana" pitchFamily="34" charset="0"/>
            <a:cs typeface="Arial" charset="0"/>
          </a:endParaRPr>
        </a:p>
      </dsp:txBody>
      <dsp:txXfrm>
        <a:off x="696236" y="95330"/>
        <a:ext cx="6065686" cy="625462"/>
      </dsp:txXfrm>
    </dsp:sp>
    <dsp:sp modelId="{11EA801B-6ED3-4512-A4DA-5F5BD8B63423}">
      <dsp:nvSpPr>
        <dsp:cNvPr id="0" name=""/>
        <dsp:cNvSpPr/>
      </dsp:nvSpPr>
      <dsp:spPr>
        <a:xfrm>
          <a:off x="1287238" y="740252"/>
          <a:ext cx="411838" cy="4755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579"/>
              </a:lnTo>
              <a:lnTo>
                <a:pt x="411838" y="47557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558CE2-969F-4CB5-845F-61C14E36E79D}">
      <dsp:nvSpPr>
        <dsp:cNvPr id="0" name=""/>
        <dsp:cNvSpPr/>
      </dsp:nvSpPr>
      <dsp:spPr>
        <a:xfrm>
          <a:off x="1699076" y="928326"/>
          <a:ext cx="2769967" cy="5750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+mn-lt"/>
            </a:rPr>
            <a:t>складання </a:t>
          </a:r>
          <a:r>
            <a:rPr lang="uk-UA" sz="1400" b="1" kern="1200" dirty="0" err="1" smtClean="0">
              <a:latin typeface="+mn-lt"/>
            </a:rPr>
            <a:t>сенкенів</a:t>
          </a:r>
          <a:r>
            <a:rPr lang="uk-UA" sz="1400" b="1" kern="1200" dirty="0" smtClean="0">
              <a:latin typeface="+mn-lt"/>
            </a:rPr>
            <a:t> </a:t>
          </a:r>
          <a:endParaRPr lang="ru-RU" sz="1400" b="1" kern="1200" dirty="0">
            <a:latin typeface="+mn-lt"/>
          </a:endParaRPr>
        </a:p>
      </dsp:txBody>
      <dsp:txXfrm>
        <a:off x="1715917" y="945167"/>
        <a:ext cx="2736285" cy="541328"/>
      </dsp:txXfrm>
    </dsp:sp>
    <dsp:sp modelId="{DDBE0A97-81D4-4EDC-A92C-C6A0D8468C65}">
      <dsp:nvSpPr>
        <dsp:cNvPr id="0" name=""/>
        <dsp:cNvSpPr/>
      </dsp:nvSpPr>
      <dsp:spPr>
        <a:xfrm>
          <a:off x="1287238" y="740252"/>
          <a:ext cx="431934" cy="1084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4222"/>
              </a:lnTo>
              <a:lnTo>
                <a:pt x="431934" y="108422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D20DEA-517B-4B07-A1D4-835FFF8845EE}">
      <dsp:nvSpPr>
        <dsp:cNvPr id="0" name=""/>
        <dsp:cNvSpPr/>
      </dsp:nvSpPr>
      <dsp:spPr>
        <a:xfrm>
          <a:off x="1719172" y="1559154"/>
          <a:ext cx="3861648" cy="530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+mn-lt"/>
            </a:rPr>
            <a:t>завдання підвищеної складності.</a:t>
          </a:r>
          <a:endParaRPr lang="ru-RU" sz="1400" b="1" kern="1200" dirty="0">
            <a:latin typeface="+mn-lt"/>
          </a:endParaRPr>
        </a:p>
      </dsp:txBody>
      <dsp:txXfrm>
        <a:off x="1734714" y="1574696"/>
        <a:ext cx="3830564" cy="499554"/>
      </dsp:txXfrm>
    </dsp:sp>
    <dsp:sp modelId="{03571FB2-84AF-4E91-8D80-6734499541AD}">
      <dsp:nvSpPr>
        <dsp:cNvPr id="0" name=""/>
        <dsp:cNvSpPr/>
      </dsp:nvSpPr>
      <dsp:spPr>
        <a:xfrm>
          <a:off x="1287238" y="740252"/>
          <a:ext cx="431934" cy="1679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9874"/>
              </a:lnTo>
              <a:lnTo>
                <a:pt x="431934" y="167987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010E70-73B5-480F-B9D5-1838ACEB9E74}">
      <dsp:nvSpPr>
        <dsp:cNvPr id="0" name=""/>
        <dsp:cNvSpPr/>
      </dsp:nvSpPr>
      <dsp:spPr>
        <a:xfrm>
          <a:off x="1719172" y="2154807"/>
          <a:ext cx="2793188" cy="530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+mn-lt"/>
            </a:rPr>
            <a:t> завдання творчого рівня</a:t>
          </a:r>
          <a:endParaRPr lang="ru-RU" sz="1400" b="1" kern="1200" dirty="0">
            <a:latin typeface="+mn-lt"/>
          </a:endParaRPr>
        </a:p>
      </dsp:txBody>
      <dsp:txXfrm>
        <a:off x="1734714" y="2170349"/>
        <a:ext cx="2762104" cy="499554"/>
      </dsp:txXfrm>
    </dsp:sp>
    <dsp:sp modelId="{2E264079-0827-4B88-B905-79D190D92928}">
      <dsp:nvSpPr>
        <dsp:cNvPr id="0" name=""/>
        <dsp:cNvSpPr/>
      </dsp:nvSpPr>
      <dsp:spPr>
        <a:xfrm>
          <a:off x="1287238" y="740252"/>
          <a:ext cx="431934" cy="2275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5521"/>
              </a:lnTo>
              <a:lnTo>
                <a:pt x="431934" y="22755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E6E9F5-9521-4E26-A9D7-B04262887FB2}">
      <dsp:nvSpPr>
        <dsp:cNvPr id="0" name=""/>
        <dsp:cNvSpPr/>
      </dsp:nvSpPr>
      <dsp:spPr>
        <a:xfrm>
          <a:off x="1719172" y="2750454"/>
          <a:ext cx="5234143" cy="530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+mn-lt"/>
            </a:rPr>
            <a:t>використання головоломок та логічних ланцюжків</a:t>
          </a:r>
          <a:endParaRPr lang="ru-RU" sz="1400" b="1" kern="1200" dirty="0">
            <a:latin typeface="+mn-lt"/>
          </a:endParaRPr>
        </a:p>
      </dsp:txBody>
      <dsp:txXfrm>
        <a:off x="1734714" y="2765996"/>
        <a:ext cx="5203059" cy="499554"/>
      </dsp:txXfrm>
    </dsp:sp>
    <dsp:sp modelId="{2901368D-2C73-4617-A923-E080AC85E510}">
      <dsp:nvSpPr>
        <dsp:cNvPr id="0" name=""/>
        <dsp:cNvSpPr/>
      </dsp:nvSpPr>
      <dsp:spPr>
        <a:xfrm>
          <a:off x="1287238" y="740252"/>
          <a:ext cx="431934" cy="2871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1174"/>
              </a:lnTo>
              <a:lnTo>
                <a:pt x="431934" y="287117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5F9DE6-0E1E-402D-A47A-775B33A16BFC}">
      <dsp:nvSpPr>
        <dsp:cNvPr id="0" name=""/>
        <dsp:cNvSpPr/>
      </dsp:nvSpPr>
      <dsp:spPr>
        <a:xfrm>
          <a:off x="1719172" y="3346107"/>
          <a:ext cx="1767171" cy="530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урок ділова гра </a:t>
          </a:r>
          <a:endParaRPr lang="ru-RU" sz="1400" b="1" kern="1200" dirty="0"/>
        </a:p>
      </dsp:txBody>
      <dsp:txXfrm>
        <a:off x="1734714" y="3361649"/>
        <a:ext cx="1736087" cy="499554"/>
      </dsp:txXfrm>
    </dsp:sp>
    <dsp:sp modelId="{EF234388-F7DF-4FC7-AEEC-EE6097373490}">
      <dsp:nvSpPr>
        <dsp:cNvPr id="0" name=""/>
        <dsp:cNvSpPr/>
      </dsp:nvSpPr>
      <dsp:spPr>
        <a:xfrm>
          <a:off x="1287238" y="740252"/>
          <a:ext cx="431934" cy="3466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6826"/>
              </a:lnTo>
              <a:lnTo>
                <a:pt x="431934" y="346682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C6654C-A470-4176-91BA-0F9E190B6858}">
      <dsp:nvSpPr>
        <dsp:cNvPr id="0" name=""/>
        <dsp:cNvSpPr/>
      </dsp:nvSpPr>
      <dsp:spPr>
        <a:xfrm>
          <a:off x="1719172" y="3941759"/>
          <a:ext cx="2480281" cy="530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метод «Круглий стіл».</a:t>
          </a:r>
          <a:endParaRPr lang="ru-RU" sz="1400" b="1" kern="1200" dirty="0"/>
        </a:p>
      </dsp:txBody>
      <dsp:txXfrm>
        <a:off x="1734714" y="3957301"/>
        <a:ext cx="2449197" cy="499554"/>
      </dsp:txXfrm>
    </dsp:sp>
    <dsp:sp modelId="{F0E86B68-31F5-405F-85F5-6E9FAF3A589B}">
      <dsp:nvSpPr>
        <dsp:cNvPr id="0" name=""/>
        <dsp:cNvSpPr/>
      </dsp:nvSpPr>
      <dsp:spPr>
        <a:xfrm>
          <a:off x="1287238" y="740252"/>
          <a:ext cx="431934" cy="40624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62479"/>
              </a:lnTo>
              <a:lnTo>
                <a:pt x="431934" y="406247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1DE57-6ADF-4A8A-B24A-FAF345374389}">
      <dsp:nvSpPr>
        <dsp:cNvPr id="0" name=""/>
        <dsp:cNvSpPr/>
      </dsp:nvSpPr>
      <dsp:spPr>
        <a:xfrm>
          <a:off x="1719172" y="4537412"/>
          <a:ext cx="1001803" cy="530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 дискусія </a:t>
          </a:r>
          <a:endParaRPr lang="ru-RU" sz="1400" b="1" kern="1200" dirty="0"/>
        </a:p>
      </dsp:txBody>
      <dsp:txXfrm>
        <a:off x="1734714" y="4552954"/>
        <a:ext cx="970719" cy="49955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AF63B7-A4FF-4504-A4C8-4EBE17723572}">
      <dsp:nvSpPr>
        <dsp:cNvPr id="0" name=""/>
        <dsp:cNvSpPr/>
      </dsp:nvSpPr>
      <dsp:spPr>
        <a:xfrm>
          <a:off x="0" y="496777"/>
          <a:ext cx="8929718" cy="580431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accent5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i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Char char="••"/>
          </a:pPr>
          <a:r>
            <a:rPr lang="uk-UA" sz="1600" i="1" u="sng" kern="1200" dirty="0" smtClean="0">
              <a:latin typeface="+mn-lt"/>
            </a:rPr>
            <a:t>Чорне море</a:t>
          </a:r>
          <a:r>
            <a:rPr lang="uk-UA" sz="1600" i="1" kern="1200" dirty="0" smtClean="0">
              <a:latin typeface="+mn-lt"/>
            </a:rPr>
            <a:t>                                                                             </a:t>
          </a:r>
          <a:endParaRPr lang="ru-RU" sz="1600" kern="1200" dirty="0" smtClean="0">
            <a:latin typeface="+mn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Char char="••"/>
          </a:pPr>
          <a:r>
            <a:rPr lang="uk-UA" sz="1600" i="1" kern="1200" dirty="0" smtClean="0">
              <a:latin typeface="+mn-lt"/>
            </a:rPr>
            <a:t>Таємниче, тепле,                                               </a:t>
          </a:r>
          <a:endParaRPr lang="ru-RU" sz="1600" kern="1200" dirty="0" smtClean="0">
            <a:latin typeface="+mn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Char char="••"/>
          </a:pPr>
          <a:r>
            <a:rPr lang="uk-UA" sz="1600" i="1" kern="1200" dirty="0" smtClean="0">
              <a:latin typeface="+mn-lt"/>
            </a:rPr>
            <a:t>Приваблює, штормить, дивує.                        </a:t>
          </a:r>
          <a:endParaRPr lang="ru-RU" sz="1600" kern="1200" dirty="0" smtClean="0">
            <a:latin typeface="+mn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Char char="••"/>
          </a:pPr>
          <a:r>
            <a:rPr lang="uk-UA" sz="1600" i="1" kern="1200" dirty="0" smtClean="0">
              <a:latin typeface="+mn-lt"/>
            </a:rPr>
            <a:t>Знаходиться на півдні України.                      </a:t>
          </a:r>
          <a:endParaRPr lang="ru-RU" sz="1600" kern="1200" dirty="0" smtClean="0">
            <a:latin typeface="+mn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Char char="••"/>
          </a:pPr>
          <a:r>
            <a:rPr lang="uk-UA" sz="1600" i="1" kern="1200" dirty="0" smtClean="0">
              <a:latin typeface="+mn-lt"/>
            </a:rPr>
            <a:t>Сірководень.                                                      </a:t>
          </a:r>
          <a:endParaRPr lang="ru-RU" sz="1600" b="1" kern="1200" dirty="0">
            <a:latin typeface="+mn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uk-UA" sz="1600" i="1" u="sng" kern="1200" dirty="0" smtClean="0"/>
            <a:t>Південна Америка</a:t>
          </a:r>
          <a:endParaRPr lang="ru-RU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uk-UA" sz="1600" i="1" kern="1200" dirty="0" smtClean="0"/>
            <a:t>Найвологіша, чудова</a:t>
          </a:r>
          <a:endParaRPr lang="ru-RU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uk-UA" sz="1600" i="1" kern="1200" dirty="0" smtClean="0"/>
            <a:t>Заворожує, цікавить, відкриває.</a:t>
          </a:r>
          <a:endParaRPr lang="ru-RU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uk-UA" sz="1600" i="1" kern="1200" dirty="0" smtClean="0"/>
            <a:t>Це материк багатьох рекордів.</a:t>
          </a:r>
          <a:endParaRPr lang="ru-RU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uk-UA" sz="1600" i="1" kern="1200" dirty="0" smtClean="0"/>
            <a:t>Анаконда.</a:t>
          </a:r>
          <a:endParaRPr lang="uk-UA" sz="1600" b="1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Char char="••"/>
          </a:pPr>
          <a:endParaRPr lang="ru-RU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i="1" u="sng" kern="1200" dirty="0" smtClean="0"/>
            <a:t>Київ</a:t>
          </a:r>
          <a:r>
            <a:rPr lang="uk-UA" sz="1600" i="1" kern="1200" dirty="0" smtClean="0"/>
            <a:t>                     </a:t>
          </a:r>
          <a:endParaRPr lang="ru-RU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i="1" kern="1200" dirty="0" smtClean="0"/>
            <a:t>Зелене, старовинне,</a:t>
          </a:r>
          <a:endParaRPr lang="ru-RU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i="1" kern="1200" dirty="0" smtClean="0"/>
            <a:t>Виробляє, навчає, керує.</a:t>
          </a:r>
          <a:endParaRPr lang="ru-RU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i="1" kern="1200" dirty="0" smtClean="0"/>
            <a:t>Головне місто країни.</a:t>
          </a:r>
          <a:endParaRPr lang="ru-RU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i="1" kern="1200" dirty="0" smtClean="0"/>
            <a:t>Мільйонер.</a:t>
          </a:r>
          <a:endParaRPr lang="ru-RU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i="1" u="sng" kern="1200" dirty="0" smtClean="0"/>
            <a:t>Гори</a:t>
          </a:r>
          <a:r>
            <a:rPr lang="uk-UA" sz="1600" i="1" kern="1200" dirty="0" smtClean="0"/>
            <a:t>                                                                      </a:t>
          </a:r>
          <a:endParaRPr lang="ru-RU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i="1" kern="1200" dirty="0" smtClean="0"/>
            <a:t>Високі, величні,                                                 </a:t>
          </a:r>
          <a:endParaRPr lang="ru-RU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i="1" kern="1200" dirty="0" smtClean="0"/>
            <a:t>Народжуються, ростуть, руйнуються.         </a:t>
          </a:r>
          <a:endParaRPr lang="ru-RU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i="1" kern="1200" dirty="0" smtClean="0"/>
            <a:t>Основна форма рельєфу</a:t>
          </a:r>
          <a:endParaRPr lang="ru-RU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i="1" kern="1200" dirty="0" smtClean="0"/>
            <a:t>Засніжені.                                                           </a:t>
          </a:r>
          <a:endParaRPr lang="ru-RU" sz="1600" kern="1200" dirty="0"/>
        </a:p>
      </dsp:txBody>
      <dsp:txXfrm>
        <a:off x="283343" y="780120"/>
        <a:ext cx="8363032" cy="52376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5AD42-10BB-4884-82E3-1F73D5BBE31C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D3D35-71CE-432B-89A6-45A949F0634C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421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2074-7690-46A6-9459-4C49791F19EB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D659-0887-4B65-A452-67B866CB239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25A4-7830-440E-A324-726A21AB06C4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D659-0887-4B65-A452-67B866CB239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6C45-0D5A-4CA1-A149-93D240CA30ED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D659-0887-4B65-A452-67B866CB239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2587-E82C-466B-8BDE-40E216F620FF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D659-0887-4B65-A452-67B866CB239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B8BA-1949-400C-A03F-04B4A0F74E9E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D659-0887-4B65-A452-67B866CB239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2E71-49C3-4355-A896-B6ED74CFC513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D659-0887-4B65-A452-67B866CB239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13BF-EDFE-47A1-ACFB-0EA1E46533F2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D659-0887-4B65-A452-67B866CB239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9F7C-9FF8-4D3A-B05D-A0F0099A8098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E4D659-0887-4B65-A452-67B866CB2397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73C9E-9FA5-4F16-B5B8-F46232E0CDA5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D659-0887-4B65-A452-67B866CB239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3037F-EF22-4FB7-B393-1B247411C888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1E4D659-0887-4B65-A452-67B866CB239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8334879-E718-49BF-AAD2-DC618B8B61EB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D659-0887-4B65-A452-67B866CB239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506BF0F-3C20-43A6-9BE2-80074ACCB904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1E4D659-0887-4B65-A452-67B866CB239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.gif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2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gi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2.gi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gi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gi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i="1" dirty="0" smtClean="0">
                <a:solidFill>
                  <a:prstClr val="black"/>
                </a:solidFill>
              </a:rPr>
              <a:t>Розвиток логічного мислення при вивченні шкільного курсу географії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D659-0887-4B65-A452-67B866CB239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36322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71480"/>
            <a:ext cx="8280920" cy="785818"/>
          </a:xfrm>
        </p:spPr>
        <p:txBody>
          <a:bodyPr>
            <a:noAutofit/>
          </a:bodyPr>
          <a:lstStyle/>
          <a:p>
            <a:pPr lvl="0"/>
            <a:r>
              <a:rPr lang="uk-UA" sz="3200" b="0" dirty="0" smtClean="0"/>
              <a:t>Приклади </a:t>
            </a:r>
            <a:r>
              <a:rPr lang="uk-UA" sz="3200" b="0" dirty="0" err="1" smtClean="0"/>
              <a:t>сенкенів</a:t>
            </a:r>
            <a:r>
              <a:rPr lang="uk-UA" sz="3600" dirty="0" smtClean="0"/>
              <a:t>.</a:t>
            </a:r>
            <a:r>
              <a:rPr lang="ru-RU" sz="3600" i="1" dirty="0" smtClean="0"/>
              <a:t/>
            </a:r>
            <a:br>
              <a:rPr lang="ru-RU" sz="3600" i="1" dirty="0" smtClean="0"/>
            </a:br>
            <a:endParaRPr lang="ru-RU" sz="3600" u="sng" dirty="0">
              <a:solidFill>
                <a:srgbClr val="FF0000"/>
              </a:solidFill>
            </a:endParaRPr>
          </a:p>
        </p:txBody>
      </p:sp>
      <p:graphicFrame>
        <p:nvGraphicFramePr>
          <p:cNvPr id="8" name="Рисунок 7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284060096"/>
              </p:ext>
            </p:extLst>
          </p:nvPr>
        </p:nvGraphicFramePr>
        <p:xfrm>
          <a:off x="0" y="214290"/>
          <a:ext cx="8929718" cy="6383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D659-0887-4B65-A452-67B866CB2397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6" name="Picture 5" descr="глобус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43702" y="5000636"/>
            <a:ext cx="1929325" cy="144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976847"/>
      </p:ext>
    </p:extLst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u="sng" dirty="0" err="1">
                <a:solidFill>
                  <a:srgbClr val="FF0000"/>
                </a:solidFill>
              </a:rPr>
              <a:t>Власні</a:t>
            </a:r>
            <a:r>
              <a:rPr lang="ru-RU" sz="3600" b="1" u="sng" dirty="0">
                <a:solidFill>
                  <a:srgbClr val="FF0000"/>
                </a:solidFill>
              </a:rPr>
              <a:t> </a:t>
            </a:r>
            <a:r>
              <a:rPr lang="ru-RU" sz="3600" b="1" u="sng" dirty="0" err="1">
                <a:solidFill>
                  <a:srgbClr val="FF0000"/>
                </a:solidFill>
              </a:rPr>
              <a:t>мультимедійні</a:t>
            </a:r>
            <a:r>
              <a:rPr lang="ru-RU" sz="3600" b="1" u="sng" dirty="0">
                <a:solidFill>
                  <a:srgbClr val="FF0000"/>
                </a:solidFill>
              </a:rPr>
              <a:t> </a:t>
            </a:r>
            <a:r>
              <a:rPr lang="ru-RU" sz="3600" b="1" u="sng" dirty="0" err="1">
                <a:solidFill>
                  <a:srgbClr val="FF0000"/>
                </a:solidFill>
              </a:rPr>
              <a:t>презентації</a:t>
            </a:r>
            <a:r>
              <a:rPr lang="ru-RU" sz="3600" b="1" u="sng" dirty="0">
                <a:solidFill>
                  <a:srgbClr val="FF0000"/>
                </a:solidFill>
              </a:rPr>
              <a:t> -</a:t>
            </a:r>
            <a:r>
              <a:rPr lang="ru-RU" sz="3600" b="1" u="sng" dirty="0" smtClean="0">
                <a:solidFill>
                  <a:srgbClr val="FF0000"/>
                </a:solidFill>
              </a:rPr>
              <a:t> </a:t>
            </a:r>
            <a:r>
              <a:rPr lang="ru-RU" sz="3600" b="1" u="sng" dirty="0" err="1">
                <a:solidFill>
                  <a:srgbClr val="FF0000"/>
                </a:solidFill>
              </a:rPr>
              <a:t>ефективна</a:t>
            </a:r>
            <a:r>
              <a:rPr lang="ru-RU" sz="3600" b="1" u="sng" dirty="0">
                <a:solidFill>
                  <a:srgbClr val="FF0000"/>
                </a:solidFill>
              </a:rPr>
              <a:t> форма </a:t>
            </a:r>
            <a:r>
              <a:rPr lang="ru-RU" sz="3600" b="1" u="sng" dirty="0" err="1">
                <a:solidFill>
                  <a:srgbClr val="FF0000"/>
                </a:solidFill>
              </a:rPr>
              <a:t>роботи</a:t>
            </a:r>
            <a:r>
              <a:rPr lang="ru-RU" sz="3600" b="1" u="sng" dirty="0">
                <a:solidFill>
                  <a:srgbClr val="FF0000"/>
                </a:solidFill>
              </a:rPr>
              <a:t> в </a:t>
            </a:r>
            <a:r>
              <a:rPr lang="ru-RU" sz="3600" b="1" u="sng" dirty="0" err="1">
                <a:solidFill>
                  <a:srgbClr val="FF0000"/>
                </a:solidFill>
              </a:rPr>
              <a:t>процесі</a:t>
            </a:r>
            <a:r>
              <a:rPr lang="ru-RU" sz="3600" b="1" u="sng" dirty="0">
                <a:solidFill>
                  <a:srgbClr val="FF0000"/>
                </a:solidFill>
              </a:rPr>
              <a:t> </a:t>
            </a:r>
            <a:r>
              <a:rPr lang="ru-RU" sz="3600" b="1" u="sng" dirty="0" err="1">
                <a:solidFill>
                  <a:srgbClr val="FF0000"/>
                </a:solidFill>
              </a:rPr>
              <a:t>розвитку</a:t>
            </a:r>
            <a:r>
              <a:rPr lang="ru-RU" sz="3600" b="1" u="sng" dirty="0">
                <a:solidFill>
                  <a:srgbClr val="FF0000"/>
                </a:solidFill>
              </a:rPr>
              <a:t> </a:t>
            </a:r>
            <a:r>
              <a:rPr lang="ru-RU" sz="3600" b="1" u="sng" dirty="0" smtClean="0">
                <a:solidFill>
                  <a:srgbClr val="FF0000"/>
                </a:solidFill>
              </a:rPr>
              <a:t> </a:t>
            </a:r>
            <a:r>
              <a:rPr lang="ru-RU" sz="3600" b="1" u="sng" dirty="0" err="1">
                <a:solidFill>
                  <a:srgbClr val="FF0000"/>
                </a:solidFill>
              </a:rPr>
              <a:t>творчих</a:t>
            </a:r>
            <a:r>
              <a:rPr lang="ru-RU" sz="3600" b="1" u="sng" dirty="0">
                <a:solidFill>
                  <a:srgbClr val="FF0000"/>
                </a:solidFill>
              </a:rPr>
              <a:t> </a:t>
            </a:r>
            <a:r>
              <a:rPr lang="ru-RU" sz="3600" b="1" u="sng" dirty="0" err="1">
                <a:solidFill>
                  <a:srgbClr val="FF0000"/>
                </a:solidFill>
              </a:rPr>
              <a:t>здібностей</a:t>
            </a:r>
            <a:endParaRPr lang="ru-RU" sz="3600" b="1" u="sng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dirty="0"/>
              <a:t>У </a:t>
            </a:r>
            <a:r>
              <a:rPr lang="ru-RU" sz="2800" dirty="0" err="1"/>
              <a:t>навчанні</a:t>
            </a:r>
            <a:r>
              <a:rPr lang="ru-RU" sz="2800" dirty="0"/>
              <a:t> </a:t>
            </a:r>
            <a:r>
              <a:rPr lang="ru-RU" sz="2800" dirty="0" err="1"/>
              <a:t>особливе</a:t>
            </a:r>
            <a:r>
              <a:rPr lang="ru-RU" sz="2800" dirty="0"/>
              <a:t> </a:t>
            </a:r>
            <a:r>
              <a:rPr lang="ru-RU" sz="2800" dirty="0" err="1"/>
              <a:t>значення</a:t>
            </a:r>
            <a:r>
              <a:rPr lang="ru-RU" sz="2800" dirty="0"/>
              <a:t> </a:t>
            </a:r>
            <a:r>
              <a:rPr lang="ru-RU" sz="2800" dirty="0" err="1"/>
              <a:t>надається</a:t>
            </a:r>
            <a:r>
              <a:rPr lang="ru-RU" sz="2800" dirty="0"/>
              <a:t> </a:t>
            </a:r>
            <a:r>
              <a:rPr lang="ru-RU" sz="2800" dirty="0" err="1"/>
              <a:t>власній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</a:t>
            </a:r>
            <a:r>
              <a:rPr lang="ru-RU" sz="2800" dirty="0" err="1" smtClean="0"/>
              <a:t>дитини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У </a:t>
            </a:r>
            <a:r>
              <a:rPr lang="ru-RU" sz="2800" dirty="0" err="1"/>
              <a:t>ході</a:t>
            </a:r>
            <a:r>
              <a:rPr lang="ru-RU" sz="2800" dirty="0"/>
              <a:t> </a:t>
            </a:r>
            <a:r>
              <a:rPr lang="ru-RU" sz="2800" dirty="0" err="1"/>
              <a:t>створення</a:t>
            </a:r>
            <a:r>
              <a:rPr lang="ru-RU" sz="2800" dirty="0"/>
              <a:t> </a:t>
            </a:r>
            <a:r>
              <a:rPr lang="ru-RU" sz="2800" dirty="0" err="1"/>
              <a:t>презентацій</a:t>
            </a:r>
            <a:r>
              <a:rPr lang="ru-RU" sz="2800" dirty="0"/>
              <a:t> </a:t>
            </a:r>
            <a:r>
              <a:rPr lang="ru-RU" sz="2800" dirty="0" err="1"/>
              <a:t>учні</a:t>
            </a:r>
            <a:r>
              <a:rPr lang="ru-RU" sz="2800" dirty="0"/>
              <a:t> </a:t>
            </a:r>
            <a:r>
              <a:rPr lang="ru-RU" sz="2800" dirty="0" err="1"/>
              <a:t>розвивають</a:t>
            </a:r>
            <a:r>
              <a:rPr lang="ru-RU" sz="2800" dirty="0"/>
              <a:t> </a:t>
            </a:r>
            <a:r>
              <a:rPr lang="ru-RU" sz="2800" dirty="0" err="1"/>
              <a:t>своє</a:t>
            </a:r>
            <a:r>
              <a:rPr lang="ru-RU" sz="2800" dirty="0"/>
              <a:t> </a:t>
            </a:r>
            <a:r>
              <a:rPr lang="ru-RU" sz="2800" dirty="0" err="1"/>
              <a:t>мислення</a:t>
            </a:r>
            <a:r>
              <a:rPr lang="ru-RU" sz="2800" dirty="0"/>
              <a:t> і </a:t>
            </a:r>
            <a:r>
              <a:rPr lang="ru-RU" sz="2800" dirty="0" err="1"/>
              <a:t>творчу</a:t>
            </a:r>
            <a:r>
              <a:rPr lang="ru-RU" sz="2800" dirty="0"/>
              <a:t> </a:t>
            </a:r>
            <a:r>
              <a:rPr lang="ru-RU" sz="2800" dirty="0" err="1"/>
              <a:t>уяву</a:t>
            </a:r>
            <a:r>
              <a:rPr lang="ru-RU" sz="2800" dirty="0"/>
              <a:t>, </a:t>
            </a:r>
            <a:r>
              <a:rPr lang="ru-RU" sz="2800" dirty="0" err="1"/>
              <a:t>використовуючи</a:t>
            </a:r>
            <a:r>
              <a:rPr lang="ru-RU" sz="2800" dirty="0"/>
              <a:t> </a:t>
            </a:r>
            <a:r>
              <a:rPr lang="ru-RU" sz="2800" dirty="0" err="1"/>
              <a:t>прийоми</a:t>
            </a:r>
            <a:r>
              <a:rPr lang="ru-RU" sz="2800" dirty="0"/>
              <a:t> </a:t>
            </a:r>
            <a:r>
              <a:rPr lang="ru-RU" sz="2800" dirty="0" err="1"/>
              <a:t>порівняння</a:t>
            </a:r>
            <a:r>
              <a:rPr lang="ru-RU" sz="2800" dirty="0"/>
              <a:t>, </a:t>
            </a:r>
            <a:r>
              <a:rPr lang="ru-RU" sz="2800" dirty="0" err="1"/>
              <a:t>виділення</a:t>
            </a:r>
            <a:r>
              <a:rPr lang="ru-RU" sz="2800" dirty="0"/>
              <a:t> головного в </a:t>
            </a:r>
            <a:r>
              <a:rPr lang="ru-RU" sz="2800" dirty="0" err="1"/>
              <a:t>навчальному</a:t>
            </a:r>
            <a:r>
              <a:rPr lang="ru-RU" sz="2800" dirty="0"/>
              <a:t> </a:t>
            </a:r>
            <a:r>
              <a:rPr lang="ru-RU" sz="2800" dirty="0" err="1"/>
              <a:t>матеріалі</a:t>
            </a:r>
            <a:r>
              <a:rPr lang="ru-RU" sz="2800" dirty="0"/>
              <a:t>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D659-0887-4B65-A452-67B866CB2397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5" name="Picture 5" descr="глобус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00892" y="5000636"/>
            <a:ext cx="1929325" cy="144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470692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u="sng" dirty="0">
                <a:solidFill>
                  <a:srgbClr val="FF0000"/>
                </a:solidFill>
              </a:rPr>
              <a:t>В </a:t>
            </a:r>
            <a:r>
              <a:rPr lang="ru-RU" b="1" u="sng" dirty="0" err="1">
                <a:solidFill>
                  <a:srgbClr val="FF0000"/>
                </a:solidFill>
              </a:rPr>
              <a:t>результаті</a:t>
            </a:r>
            <a:r>
              <a:rPr lang="ru-RU" b="1" u="sng" dirty="0">
                <a:solidFill>
                  <a:srgbClr val="FF0000"/>
                </a:solidFill>
              </a:rPr>
              <a:t> - при правильному </a:t>
            </a:r>
            <a:r>
              <a:rPr lang="ru-RU" b="1" u="sng" dirty="0" err="1">
                <a:solidFill>
                  <a:srgbClr val="FF0000"/>
                </a:solidFill>
              </a:rPr>
              <a:t>розподілі</a:t>
            </a:r>
            <a:r>
              <a:rPr lang="ru-RU" b="1" u="sng" dirty="0">
                <a:solidFill>
                  <a:srgbClr val="FF0000"/>
                </a:solidFill>
              </a:rPr>
              <a:t> </a:t>
            </a:r>
            <a:r>
              <a:rPr lang="ru-RU" b="1" u="sng" dirty="0" err="1">
                <a:solidFill>
                  <a:srgbClr val="FF0000"/>
                </a:solidFill>
              </a:rPr>
              <a:t>уваги</a:t>
            </a:r>
            <a:r>
              <a:rPr lang="ru-RU" b="1" u="sng" dirty="0">
                <a:solidFill>
                  <a:srgbClr val="FF0000"/>
                </a:solidFill>
              </a:rPr>
              <a:t> </a:t>
            </a:r>
            <a:r>
              <a:rPr lang="ru-RU" b="1" u="sng" dirty="0" err="1">
                <a:solidFill>
                  <a:srgbClr val="FF0000"/>
                </a:solidFill>
              </a:rPr>
              <a:t>учнів</a:t>
            </a:r>
            <a:r>
              <a:rPr lang="ru-RU" b="1" u="sng" dirty="0">
                <a:solidFill>
                  <a:srgbClr val="FF0000"/>
                </a:solidFill>
              </a:rPr>
              <a:t>, </a:t>
            </a:r>
            <a:r>
              <a:rPr lang="ru-RU" b="1" u="sng" dirty="0" err="1">
                <a:solidFill>
                  <a:srgbClr val="FF0000"/>
                </a:solidFill>
              </a:rPr>
              <a:t>задіюються</a:t>
            </a:r>
            <a:r>
              <a:rPr lang="ru-RU" b="1" u="sng" dirty="0">
                <a:solidFill>
                  <a:srgbClr val="FF0000"/>
                </a:solidFill>
              </a:rPr>
              <a:t> три </a:t>
            </a:r>
            <a:r>
              <a:rPr lang="ru-RU" b="1" u="sng" dirty="0" err="1">
                <a:solidFill>
                  <a:srgbClr val="FF0000"/>
                </a:solidFill>
              </a:rPr>
              <a:t>механізми</a:t>
            </a:r>
            <a:r>
              <a:rPr lang="ru-RU" b="1" u="sng" dirty="0">
                <a:solidFill>
                  <a:srgbClr val="FF0000"/>
                </a:solidFill>
              </a:rPr>
              <a:t> </a:t>
            </a:r>
            <a:r>
              <a:rPr lang="ru-RU" b="1" u="sng" dirty="0" err="1">
                <a:solidFill>
                  <a:srgbClr val="FF0000"/>
                </a:solidFill>
              </a:rPr>
              <a:t>сприйняття</a:t>
            </a:r>
            <a:r>
              <a:rPr lang="ru-RU" b="1" u="sng" dirty="0">
                <a:solidFill>
                  <a:srgbClr val="FF0000"/>
                </a:solidFill>
              </a:rPr>
              <a:t>: </a:t>
            </a:r>
            <a:r>
              <a:rPr lang="ru-RU" u="sng" dirty="0">
                <a:solidFill>
                  <a:schemeClr val="tx2"/>
                </a:solidFill>
              </a:rPr>
              <a:t/>
            </a:r>
            <a:br>
              <a:rPr lang="ru-RU" u="sng" dirty="0">
                <a:solidFill>
                  <a:schemeClr val="tx2"/>
                </a:solidFill>
              </a:rPr>
            </a:br>
            <a:endParaRPr lang="ru-RU" u="sng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921299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ru-RU" sz="2800" b="1" dirty="0" smtClean="0"/>
              <a:t>1) </a:t>
            </a:r>
            <a:r>
              <a:rPr lang="ru-RU" sz="2800" b="1" dirty="0" err="1" smtClean="0"/>
              <a:t>зорово-образне</a:t>
            </a:r>
            <a:r>
              <a:rPr lang="ru-RU" sz="2800" b="1" dirty="0"/>
              <a:t>, </a:t>
            </a:r>
            <a:endParaRPr lang="ru-RU" sz="2800" b="1" dirty="0" smtClean="0"/>
          </a:p>
          <a:p>
            <a:pPr marL="0" indent="0">
              <a:buNone/>
            </a:pPr>
            <a:r>
              <a:rPr lang="ru-RU" sz="2800" b="1" dirty="0" err="1" smtClean="0"/>
              <a:t>пов'язане</a:t>
            </a:r>
            <a:r>
              <a:rPr lang="ru-RU" sz="2800" b="1" dirty="0" smtClean="0"/>
              <a:t> </a:t>
            </a:r>
            <a:r>
              <a:rPr lang="ru-RU" sz="2800" b="1" dirty="0"/>
              <a:t>з </a:t>
            </a:r>
            <a:r>
              <a:rPr lang="ru-RU" sz="2800" b="1" dirty="0" err="1"/>
              <a:t>фотографіями</a:t>
            </a:r>
            <a:r>
              <a:rPr lang="uk-UA" sz="2800" b="1" dirty="0"/>
              <a:t>. </a:t>
            </a:r>
            <a:endParaRPr lang="ru-RU" sz="2800" b="1" dirty="0"/>
          </a:p>
          <a:p>
            <a:pPr marL="0" indent="0">
              <a:buNone/>
            </a:pPr>
            <a:r>
              <a:rPr lang="ru-RU" sz="2800" b="1" dirty="0"/>
              <a:t>2</a:t>
            </a:r>
            <a:r>
              <a:rPr lang="uk-UA" sz="2800" b="1" dirty="0"/>
              <a:t>) с</a:t>
            </a:r>
            <a:r>
              <a:rPr lang="ru-RU" sz="2800" b="1" dirty="0" err="1"/>
              <a:t>лухове</a:t>
            </a:r>
            <a:r>
              <a:rPr lang="ru-RU" sz="2800" b="1" dirty="0"/>
              <a:t>  </a:t>
            </a:r>
            <a:r>
              <a:rPr lang="ru-RU" sz="2800" b="1" dirty="0" err="1"/>
              <a:t>свідоме</a:t>
            </a:r>
            <a:r>
              <a:rPr lang="ru-RU" sz="2800" b="1" dirty="0" smtClean="0"/>
              <a:t>,</a:t>
            </a:r>
          </a:p>
          <a:p>
            <a:pPr marL="0" indent="0">
              <a:buNone/>
            </a:pPr>
            <a:r>
              <a:rPr lang="ru-RU" sz="2800" b="1" dirty="0" smtClean="0"/>
              <a:t> </a:t>
            </a:r>
            <a:r>
              <a:rPr lang="ru-RU" sz="2800" b="1" dirty="0" err="1"/>
              <a:t>пов'язане</a:t>
            </a:r>
            <a:r>
              <a:rPr lang="ru-RU" sz="2800" b="1" dirty="0"/>
              <a:t> з </a:t>
            </a:r>
            <a:r>
              <a:rPr lang="ru-RU" sz="2800" b="1" dirty="0" err="1"/>
              <a:t>розумінням</a:t>
            </a:r>
            <a:r>
              <a:rPr lang="ru-RU" sz="2800" b="1" dirty="0"/>
              <a:t> </a:t>
            </a:r>
            <a:endParaRPr lang="ru-RU" sz="2800" b="1" dirty="0" smtClean="0"/>
          </a:p>
          <a:p>
            <a:pPr marL="0" indent="0">
              <a:buNone/>
            </a:pPr>
            <a:r>
              <a:rPr lang="ru-RU" sz="2800" b="1" dirty="0" smtClean="0"/>
              <a:t>того</a:t>
            </a:r>
            <a:r>
              <a:rPr lang="ru-RU" sz="2800" b="1" dirty="0"/>
              <a:t>, </a:t>
            </a:r>
            <a:r>
              <a:rPr lang="ru-RU" sz="2800" b="1" dirty="0" err="1"/>
              <a:t>що</a:t>
            </a:r>
            <a:r>
              <a:rPr lang="ru-RU" sz="2800" b="1" dirty="0"/>
              <a:t> я кажу</a:t>
            </a:r>
            <a:r>
              <a:rPr lang="uk-UA" sz="2800" b="1" dirty="0"/>
              <a:t>. </a:t>
            </a:r>
            <a:endParaRPr lang="ru-RU" sz="2800" b="1" dirty="0"/>
          </a:p>
          <a:p>
            <a:pPr marL="0" indent="0">
              <a:buNone/>
            </a:pPr>
            <a:r>
              <a:rPr lang="ru-RU" sz="2800" b="1" dirty="0"/>
              <a:t>3</a:t>
            </a:r>
            <a:r>
              <a:rPr lang="uk-UA" sz="2800" b="1" dirty="0"/>
              <a:t>) д</a:t>
            </a:r>
            <a:r>
              <a:rPr lang="ru-RU" sz="2800" b="1" dirty="0"/>
              <a:t>о</a:t>
            </a:r>
            <a:r>
              <a:rPr lang="uk-UA" sz="2800" b="1" dirty="0" err="1"/>
              <a:t>даткове</a:t>
            </a:r>
            <a:r>
              <a:rPr lang="ru-RU" sz="2800" b="1" dirty="0"/>
              <a:t> </a:t>
            </a:r>
            <a:r>
              <a:rPr lang="ru-RU" sz="2800" b="1" dirty="0" err="1"/>
              <a:t>зорове</a:t>
            </a:r>
            <a:r>
              <a:rPr lang="ru-RU" sz="2800" b="1" dirty="0"/>
              <a:t> </a:t>
            </a:r>
            <a:endParaRPr lang="ru-RU" sz="2800" b="1" dirty="0" smtClean="0"/>
          </a:p>
          <a:p>
            <a:pPr marL="0" indent="0">
              <a:buNone/>
            </a:pPr>
            <a:r>
              <a:rPr lang="ru-RU" sz="2800" b="1" dirty="0" err="1" smtClean="0"/>
              <a:t>свідоме</a:t>
            </a:r>
            <a:r>
              <a:rPr lang="ru-RU" sz="2800" b="1" dirty="0"/>
              <a:t>, </a:t>
            </a:r>
            <a:r>
              <a:rPr lang="ru-RU" sz="2800" b="1" dirty="0" err="1"/>
              <a:t>пов'язане</a:t>
            </a:r>
            <a:r>
              <a:rPr lang="ru-RU" sz="2800" b="1" dirty="0"/>
              <a:t> з </a:t>
            </a:r>
            <a:endParaRPr lang="ru-RU" sz="2800" b="1" dirty="0" smtClean="0"/>
          </a:p>
          <a:p>
            <a:pPr marL="0" indent="0">
              <a:buNone/>
            </a:pPr>
            <a:r>
              <a:rPr lang="ru-RU" sz="2800" b="1" dirty="0" err="1" smtClean="0"/>
              <a:t>одночасним</a:t>
            </a:r>
            <a:r>
              <a:rPr lang="ru-RU" sz="2800" b="1" dirty="0" smtClean="0"/>
              <a:t> </a:t>
            </a:r>
            <a:r>
              <a:rPr lang="ru-RU" sz="2800" b="1" dirty="0" err="1"/>
              <a:t>читанням</a:t>
            </a:r>
            <a:r>
              <a:rPr lang="ru-RU" sz="2800" b="1" dirty="0"/>
              <a:t> </a:t>
            </a:r>
            <a:endParaRPr lang="ru-RU" sz="2800" b="1" dirty="0" smtClean="0"/>
          </a:p>
          <a:p>
            <a:pPr marL="0" indent="0">
              <a:buNone/>
            </a:pPr>
            <a:r>
              <a:rPr lang="ru-RU" sz="2800" b="1" dirty="0" err="1" smtClean="0"/>
              <a:t>додаткового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матеріалу</a:t>
            </a:r>
            <a:r>
              <a:rPr lang="ru-RU" sz="2800" b="1" dirty="0" smtClean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D659-0887-4B65-A452-67B866CB2397}" type="slidenum">
              <a:rPr lang="ru-RU" sz="2000" i="1" smtClean="0"/>
              <a:pPr/>
              <a:t>12</a:t>
            </a:fld>
            <a:endParaRPr lang="ru-RU" sz="2000" i="1" dirty="0"/>
          </a:p>
        </p:txBody>
      </p:sp>
      <p:pic>
        <p:nvPicPr>
          <p:cNvPr id="2050" name="Picture 2" descr="D:\Демченко Н. О\IMG_172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75259" y="2786058"/>
            <a:ext cx="3905277" cy="2928958"/>
          </a:xfrm>
          <a:prstGeom prst="rect">
            <a:avLst/>
          </a:prstGeom>
          <a:noFill/>
        </p:spPr>
      </p:pic>
      <p:pic>
        <p:nvPicPr>
          <p:cNvPr id="6" name="Picture 5" descr="глобус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8957" y="1428736"/>
            <a:ext cx="1715043" cy="1286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473743"/>
      </p:ext>
    </p:extLst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           </a:t>
            </a:r>
            <a:r>
              <a:rPr lang="uk-UA" b="1" u="sng" dirty="0" smtClean="0">
                <a:solidFill>
                  <a:srgbClr val="FF0000"/>
                </a:solidFill>
              </a:rPr>
              <a:t>Інші види роботи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D659-0887-4B65-A452-67B866CB2397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3074" name="Picture 2" descr="D:\Демченко Н. О\IMG_382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1571612"/>
            <a:ext cx="3429024" cy="2428892"/>
          </a:xfrm>
          <a:prstGeom prst="rect">
            <a:avLst/>
          </a:prstGeom>
          <a:noFill/>
        </p:spPr>
      </p:pic>
      <p:pic>
        <p:nvPicPr>
          <p:cNvPr id="3075" name="Picture 3" descr="D:\Демченко Н. О\IMG_383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9124" y="1643050"/>
            <a:ext cx="3429024" cy="2428892"/>
          </a:xfrm>
          <a:prstGeom prst="rect">
            <a:avLst/>
          </a:prstGeom>
          <a:noFill/>
        </p:spPr>
      </p:pic>
      <p:pic>
        <p:nvPicPr>
          <p:cNvPr id="8" name="Picture 5" descr="глобус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16" y="5072074"/>
            <a:ext cx="1929325" cy="144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:\Фото\IMG_3168.jpg"/>
          <p:cNvPicPr>
            <a:picLocks noGrp="1" noChangeAspect="1" noChangeArrowheads="1"/>
          </p:cNvPicPr>
          <p:nvPr>
            <p:ph idx="1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28860" y="4143380"/>
            <a:ext cx="3138752" cy="21660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53694195"/>
      </p:ext>
    </p:extLst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uk-UA" b="1" u="sng" dirty="0" smtClean="0">
                <a:solidFill>
                  <a:srgbClr val="FF0000"/>
                </a:solidFill>
              </a:rPr>
              <a:t>Висновок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2400" dirty="0" smtClean="0"/>
              <a:t>Думаю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яскравою</a:t>
            </a:r>
            <a:r>
              <a:rPr lang="ru-RU" sz="2400" dirty="0"/>
              <a:t> </a:t>
            </a:r>
            <a:r>
              <a:rPr lang="ru-RU" sz="2400" dirty="0" err="1"/>
              <a:t>ілюстрацією</a:t>
            </a:r>
            <a:r>
              <a:rPr lang="ru-RU" sz="2400" dirty="0"/>
              <a:t> того, </a:t>
            </a:r>
            <a:r>
              <a:rPr lang="ru-RU" sz="2400" dirty="0" err="1"/>
              <a:t>що</a:t>
            </a:r>
            <a:r>
              <a:rPr lang="ru-RU" sz="2400" dirty="0"/>
              <a:t> моя система </a:t>
            </a:r>
            <a:r>
              <a:rPr lang="ru-RU" sz="2400" dirty="0" err="1"/>
              <a:t>працює</a:t>
            </a:r>
            <a:r>
              <a:rPr lang="ru-RU" sz="2400" dirty="0"/>
              <a:t>, є </a:t>
            </a:r>
            <a:r>
              <a:rPr lang="ru-RU" sz="2400" dirty="0" err="1"/>
              <a:t>отримані</a:t>
            </a:r>
            <a:r>
              <a:rPr lang="ru-RU" sz="2400" dirty="0"/>
              <a:t> </a:t>
            </a:r>
            <a:r>
              <a:rPr lang="ru-RU" sz="2400" dirty="0" err="1"/>
              <a:t>результати</a:t>
            </a:r>
            <a:r>
              <a:rPr lang="ru-RU" sz="2400" dirty="0"/>
              <a:t>: </a:t>
            </a:r>
          </a:p>
          <a:p>
            <a:pPr lvl="0"/>
            <a:r>
              <a:rPr lang="ru-RU" sz="2400" dirty="0" err="1"/>
              <a:t>Якість</a:t>
            </a:r>
            <a:r>
              <a:rPr lang="ru-RU" sz="2400" dirty="0"/>
              <a:t> </a:t>
            </a:r>
            <a:r>
              <a:rPr lang="ru-RU" sz="2400" dirty="0" err="1"/>
              <a:t>знань</a:t>
            </a:r>
            <a:r>
              <a:rPr lang="ru-RU" sz="2400" dirty="0"/>
              <a:t>. </a:t>
            </a:r>
          </a:p>
          <a:p>
            <a:pPr lvl="0"/>
            <a:r>
              <a:rPr lang="ru-RU" sz="2400" dirty="0" err="1"/>
              <a:t>Зростання</a:t>
            </a:r>
            <a:r>
              <a:rPr lang="ru-RU" sz="2400" dirty="0"/>
              <a:t> </a:t>
            </a:r>
            <a:r>
              <a:rPr lang="ru-RU" sz="2400" dirty="0" err="1"/>
              <a:t>мотивації</a:t>
            </a:r>
            <a:r>
              <a:rPr lang="ru-RU" sz="2400" dirty="0"/>
              <a:t>, </a:t>
            </a:r>
            <a:r>
              <a:rPr lang="ru-RU" sz="2400" dirty="0" err="1"/>
              <a:t>інтерес</a:t>
            </a:r>
            <a:r>
              <a:rPr lang="ru-RU" sz="2400" dirty="0"/>
              <a:t> до предмета. </a:t>
            </a:r>
          </a:p>
          <a:p>
            <a:pPr lvl="0"/>
            <a:r>
              <a:rPr lang="ru-RU" sz="2400" dirty="0"/>
              <a:t>Активна </a:t>
            </a:r>
            <a:r>
              <a:rPr lang="ru-RU" sz="2400" dirty="0" err="1"/>
              <a:t>проектна</a:t>
            </a:r>
            <a:r>
              <a:rPr lang="ru-RU" sz="2400" dirty="0"/>
              <a:t> і </a:t>
            </a:r>
            <a:r>
              <a:rPr lang="ru-RU" sz="2400" dirty="0" err="1"/>
              <a:t>дослідницька</a:t>
            </a:r>
            <a:r>
              <a:rPr lang="ru-RU" sz="2400" dirty="0"/>
              <a:t> </a:t>
            </a:r>
            <a:r>
              <a:rPr lang="ru-RU" sz="2400" dirty="0" err="1"/>
              <a:t>діяльність</a:t>
            </a:r>
            <a:r>
              <a:rPr lang="ru-RU" sz="2400" dirty="0"/>
              <a:t> </a:t>
            </a:r>
            <a:r>
              <a:rPr lang="ru-RU" sz="2400" dirty="0" err="1" smtClean="0"/>
              <a:t>учнів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r>
              <a:rPr lang="ru-RU" sz="2400" dirty="0"/>
              <a:t>Таким чином, </a:t>
            </a:r>
            <a:r>
              <a:rPr lang="uk-UA" sz="2400" dirty="0" smtClean="0"/>
              <a:t>, намагаюся робити так, щоб для всіх учнів поступово розкривався світ таємниць і відкриттів, світ різноманіття природи, життя та побуту людей у ній, світ наукових дискусій, поразок та перемог, світ могутності природи і водночас її беззахисності.</a:t>
            </a:r>
            <a:endParaRPr lang="ru-RU" sz="2400" dirty="0" smtClean="0"/>
          </a:p>
          <a:p>
            <a:pPr marL="0" lvl="0" indent="0">
              <a:buNone/>
            </a:pP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D659-0887-4B65-A452-67B866CB2397}" type="slidenum">
              <a:rPr lang="ru-RU" sz="2000" i="1" smtClean="0"/>
              <a:pPr/>
              <a:t>14</a:t>
            </a:fld>
            <a:endParaRPr lang="ru-RU" sz="2000" i="1" dirty="0"/>
          </a:p>
        </p:txBody>
      </p:sp>
      <p:pic>
        <p:nvPicPr>
          <p:cNvPr id="5" name="Picture 5" descr="глобус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76255" y="5143512"/>
            <a:ext cx="1929325" cy="144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0086500"/>
      </p:ext>
    </p:extLst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err="1">
                <a:solidFill>
                  <a:srgbClr val="FF0000"/>
                </a:solidFill>
              </a:rPr>
              <a:t>Навчаючи</a:t>
            </a:r>
            <a:r>
              <a:rPr lang="ru-RU" b="1" u="sng" dirty="0">
                <a:solidFill>
                  <a:srgbClr val="FF0000"/>
                </a:solidFill>
              </a:rPr>
              <a:t> – учись,</a:t>
            </a:r>
            <a:br>
              <a:rPr lang="ru-RU" b="1" u="sng" dirty="0">
                <a:solidFill>
                  <a:srgbClr val="FF0000"/>
                </a:solidFill>
              </a:rPr>
            </a:br>
            <a:r>
              <a:rPr lang="ru-RU" b="1" u="sng" dirty="0" err="1">
                <a:solidFill>
                  <a:srgbClr val="FF0000"/>
                </a:solidFill>
              </a:rPr>
              <a:t>навчаючись</a:t>
            </a:r>
            <a:r>
              <a:rPr lang="ru-RU" b="1" u="sng" dirty="0">
                <a:solidFill>
                  <a:srgbClr val="FF0000"/>
                </a:solidFill>
              </a:rPr>
              <a:t> – твори,</a:t>
            </a:r>
            <a:br>
              <a:rPr lang="ru-RU" b="1" u="sng" dirty="0">
                <a:solidFill>
                  <a:srgbClr val="FF0000"/>
                </a:solidFill>
              </a:rPr>
            </a:br>
            <a:r>
              <a:rPr lang="ru-RU" b="1" u="sng" dirty="0">
                <a:solidFill>
                  <a:srgbClr val="FF0000"/>
                </a:solidFill>
              </a:rPr>
              <a:t>У </a:t>
            </a:r>
            <a:r>
              <a:rPr lang="ru-RU" b="1" u="sng" dirty="0" err="1">
                <a:solidFill>
                  <a:srgbClr val="FF0000"/>
                </a:solidFill>
              </a:rPr>
              <a:t>процесі</a:t>
            </a:r>
            <a:r>
              <a:rPr lang="ru-RU" b="1" u="sng" dirty="0">
                <a:solidFill>
                  <a:srgbClr val="FF0000"/>
                </a:solidFill>
              </a:rPr>
              <a:t>  </a:t>
            </a:r>
            <a:r>
              <a:rPr lang="ru-RU" b="1" u="sng" dirty="0" err="1">
                <a:solidFill>
                  <a:srgbClr val="FF0000"/>
                </a:solidFill>
              </a:rPr>
              <a:t>творчості</a:t>
            </a:r>
            <a:r>
              <a:rPr lang="ru-RU" b="1" u="sng" dirty="0">
                <a:solidFill>
                  <a:srgbClr val="FF0000"/>
                </a:solidFill>
              </a:rPr>
              <a:t> - </a:t>
            </a:r>
            <a:r>
              <a:rPr lang="ru-RU" b="1" u="sng" dirty="0" err="1">
                <a:solidFill>
                  <a:srgbClr val="FF0000"/>
                </a:solidFill>
              </a:rPr>
              <a:t>навчай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9872" y="2571744"/>
            <a:ext cx="5472113" cy="4418515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    </a:t>
            </a:r>
            <a:r>
              <a:rPr lang="uk-UA" sz="2800" b="1" i="1" dirty="0" smtClean="0"/>
              <a:t>З досвіду роботи </a:t>
            </a:r>
          </a:p>
          <a:p>
            <a:pPr marL="0" indent="0">
              <a:buNone/>
            </a:pPr>
            <a:r>
              <a:rPr lang="uk-UA" sz="2800" b="1" i="1" dirty="0" smtClean="0"/>
              <a:t>учителя  географії </a:t>
            </a:r>
          </a:p>
          <a:p>
            <a:pPr marL="0" indent="0">
              <a:buNone/>
            </a:pPr>
            <a:r>
              <a:rPr lang="uk-UA" sz="2800" b="1" i="1" dirty="0" smtClean="0"/>
              <a:t>Демченко Наталії Олександрівни </a:t>
            </a:r>
            <a:endParaRPr lang="en-US" sz="2800" b="1" i="1" dirty="0" smtClean="0"/>
          </a:p>
          <a:p>
            <a:pPr marL="0" indent="0">
              <a:buNone/>
            </a:pPr>
            <a:r>
              <a:rPr lang="uk-UA" sz="2800" b="1" i="1" dirty="0" err="1" smtClean="0"/>
              <a:t>Угроїдської</a:t>
            </a:r>
            <a:r>
              <a:rPr lang="uk-UA" sz="2800" b="1" i="1" dirty="0" smtClean="0"/>
              <a:t> </a:t>
            </a:r>
            <a:r>
              <a:rPr lang="uk-UA" sz="2800" b="1" i="1" dirty="0" err="1" smtClean="0"/>
              <a:t>зош</a:t>
            </a:r>
            <a:r>
              <a:rPr lang="uk-UA" sz="2800" b="1" i="1" dirty="0" smtClean="0"/>
              <a:t> І-ІІІ ступенів</a:t>
            </a:r>
          </a:p>
          <a:p>
            <a:pPr marL="0" indent="0">
              <a:buNone/>
            </a:pPr>
            <a:r>
              <a:rPr lang="uk-UA" sz="2800" b="1" i="1" dirty="0" err="1" smtClean="0"/>
              <a:t>Краснопільської</a:t>
            </a:r>
            <a:r>
              <a:rPr lang="uk-UA" sz="2800" b="1" i="1" dirty="0" smtClean="0"/>
              <a:t> районної ради.</a:t>
            </a:r>
          </a:p>
          <a:p>
            <a:pPr marL="0" indent="0">
              <a:buNone/>
            </a:pPr>
            <a:r>
              <a:rPr lang="uk-UA" sz="2800" b="1" i="1" dirty="0" smtClean="0"/>
              <a:t>І кваліфікаційна категорія</a:t>
            </a:r>
          </a:p>
          <a:p>
            <a:pPr marL="0" indent="0">
              <a:buNone/>
            </a:pPr>
            <a:endParaRPr lang="uk-UA" sz="2800" b="1" i="1" dirty="0" smtClean="0"/>
          </a:p>
          <a:p>
            <a:pPr marL="0" indent="0">
              <a:buNone/>
            </a:pPr>
            <a:endParaRPr lang="uk-UA" sz="2800" b="1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D659-0887-4B65-A452-67B866CB2397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143248"/>
            <a:ext cx="3372689" cy="28028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 descr="глобус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72330" y="142852"/>
            <a:ext cx="1929325" cy="144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9811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285728"/>
          <a:ext cx="8258204" cy="5840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D659-0887-4B65-A452-67B866CB2397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7" name="Picture 5" descr="глобус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57950" y="500042"/>
            <a:ext cx="1929325" cy="144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500034" y="500042"/>
          <a:ext cx="7858180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D659-0887-4B65-A452-67B866CB2397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5" name="Picture 5" descr="глобус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76255" y="5143512"/>
            <a:ext cx="1929325" cy="144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125522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428625"/>
          <a:ext cx="8258175" cy="5697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D659-0887-4B65-A452-67B866CB2397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7" name="Picture 5" descr="глобус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76255" y="5143512"/>
            <a:ext cx="1929325" cy="144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:\Демченко Н. О\IMG_3777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008" y="357166"/>
            <a:ext cx="2952769" cy="221457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625" y="285750"/>
          <a:ext cx="7496175" cy="5840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D659-0887-4B65-A452-67B866CB2397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6" name="Picture 5" descr="глобус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16" y="5000636"/>
            <a:ext cx="1929325" cy="144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4290"/>
            <a:ext cx="8401080" cy="52309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 </a:t>
            </a:r>
            <a:endParaRPr lang="ru-RU" dirty="0" smtClean="0"/>
          </a:p>
          <a:p>
            <a:pPr marL="0" lvl="0" indent="0">
              <a:buNone/>
            </a:pPr>
            <a:endParaRPr lang="ru-RU" dirty="0">
              <a:latin typeface="Franklin Gothic Demi" panose="020B07030201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D659-0887-4B65-A452-67B866CB2397}" type="slidenum">
              <a:rPr lang="ru-RU" smtClean="0"/>
              <a:pPr/>
              <a:t>7</a:t>
            </a:fld>
            <a:endParaRPr lang="ru-RU" dirty="0"/>
          </a:p>
        </p:txBody>
      </p:sp>
      <p:pic>
        <p:nvPicPr>
          <p:cNvPr id="6" name="Picture 5" descr="глобус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16" y="5072074"/>
            <a:ext cx="1929325" cy="144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Схема 6"/>
          <p:cNvGraphicFramePr/>
          <p:nvPr/>
        </p:nvGraphicFramePr>
        <p:xfrm>
          <a:off x="285720" y="285728"/>
          <a:ext cx="8358246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34457730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357188"/>
          <a:ext cx="8043863" cy="5768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D659-0887-4B65-A452-67B866CB2397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6" name="Picture 5" descr="глобус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72330" y="5268522"/>
            <a:ext cx="1643074" cy="123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29510" cy="654032"/>
          </a:xfrm>
        </p:spPr>
        <p:txBody>
          <a:bodyPr>
            <a:noAutofit/>
          </a:bodyPr>
          <a:lstStyle/>
          <a:p>
            <a:r>
              <a:rPr lang="uk-UA" sz="5400" b="1" dirty="0" smtClean="0">
                <a:solidFill>
                  <a:srgbClr val="FF0000"/>
                </a:solidFill>
              </a:rPr>
              <a:t>        </a:t>
            </a:r>
            <a:r>
              <a:rPr lang="uk-UA" sz="5400" b="1" u="sng" dirty="0" smtClean="0">
                <a:solidFill>
                  <a:srgbClr val="FF0000"/>
                </a:solidFill>
              </a:rPr>
              <a:t>Практична частина</a:t>
            </a:r>
            <a:endParaRPr lang="ru-RU" sz="5400" b="1" u="sng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D659-0887-4B65-A452-67B866CB2397}" type="slidenum">
              <a:rPr lang="ru-RU" sz="2000" i="1" smtClean="0"/>
              <a:pPr/>
              <a:t>9</a:t>
            </a:fld>
            <a:endParaRPr lang="ru-RU" sz="2000" i="1" dirty="0"/>
          </a:p>
        </p:txBody>
      </p:sp>
      <p:pic>
        <p:nvPicPr>
          <p:cNvPr id="5" name="Picture 5" descr="глобус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72330" y="5268522"/>
            <a:ext cx="1643074" cy="123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147139381"/>
              </p:ext>
            </p:extLst>
          </p:nvPr>
        </p:nvGraphicFramePr>
        <p:xfrm>
          <a:off x="323528" y="928670"/>
          <a:ext cx="8391876" cy="5357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0824934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AsOne/>
      </p:bldGraphic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774</TotalTime>
  <Words>502</Words>
  <Application>Microsoft Office PowerPoint</Application>
  <PresentationFormat>Екран (4:3)</PresentationFormat>
  <Paragraphs>108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5" baseType="lpstr">
      <vt:lpstr>Техническая</vt:lpstr>
      <vt:lpstr>Розвиток логічного мислення при вивченні шкільного курсу географії</vt:lpstr>
      <vt:lpstr>Навчаючи – учись, навчаючись – твори, У процесі  творчості - навчай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        Практична частина</vt:lpstr>
      <vt:lpstr>Приклади сенкенів. </vt:lpstr>
      <vt:lpstr>Власні мультимедійні презентації - ефективна форма роботи в процесі розвитку  творчих здібностей</vt:lpstr>
      <vt:lpstr>В результаті - при правильному розподілі уваги учнів, задіюються три механізми сприйняття:  </vt:lpstr>
      <vt:lpstr>            Інші види роботи</vt:lpstr>
      <vt:lpstr>Висновок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НВК</cp:lastModifiedBy>
  <cp:revision>88</cp:revision>
  <dcterms:created xsi:type="dcterms:W3CDTF">2013-11-05T18:47:48Z</dcterms:created>
  <dcterms:modified xsi:type="dcterms:W3CDTF">2015-04-02T10:30:28Z</dcterms:modified>
</cp:coreProperties>
</file>